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19"/>
  </p:notesMasterIdLst>
  <p:sldIdLst>
    <p:sldId id="281" r:id="rId5"/>
    <p:sldId id="257" r:id="rId6"/>
    <p:sldId id="259" r:id="rId7"/>
    <p:sldId id="276" r:id="rId8"/>
    <p:sldId id="273" r:id="rId9"/>
    <p:sldId id="274" r:id="rId10"/>
    <p:sldId id="270" r:id="rId11"/>
    <p:sldId id="263" r:id="rId12"/>
    <p:sldId id="264" r:id="rId13"/>
    <p:sldId id="265" r:id="rId14"/>
    <p:sldId id="278" r:id="rId15"/>
    <p:sldId id="280" r:id="rId16"/>
    <p:sldId id="271" r:id="rId17"/>
    <p:sldId id="26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achsland, Thomas" initials="FT" lastIdx="1" clrIdx="0">
    <p:extLst>
      <p:ext uri="{19B8F6BF-5375-455C-9EA6-DF929625EA0E}">
        <p15:presenceInfo xmlns:p15="http://schemas.microsoft.com/office/powerpoint/2012/main" userId="Flachsland, Thom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E6F6"/>
    <a:srgbClr val="007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8C3F4E-929D-4386-971E-9354EE4AD349}" v="3010" dt="2021-05-03T16:02:59.3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00" autoAdjust="0"/>
    <p:restoredTop sz="86742" autoAdjust="0"/>
  </p:normalViewPr>
  <p:slideViewPr>
    <p:cSldViewPr snapToGrid="0">
      <p:cViewPr varScale="1">
        <p:scale>
          <a:sx n="62" d="100"/>
          <a:sy n="62" d="100"/>
        </p:scale>
        <p:origin x="678" y="72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4393B4-6481-4489-BC11-5DBC7976CBF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F28E0F-C6BC-4E10-B4E5-6E8096242510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Alle </a:t>
          </a:r>
          <a:r>
            <a:rPr lang="en-US" dirty="0" err="1">
              <a:latin typeface="Calibri Light" panose="020F0302020204030204"/>
            </a:rPr>
            <a:t>Nutzer</a:t>
          </a:r>
          <a:r>
            <a:rPr lang="en-US" dirty="0">
              <a:latin typeface="Calibri Light" panose="020F0302020204030204"/>
            </a:rPr>
            <a:t> und</a:t>
          </a:r>
          <a:r>
            <a:rPr lang="en-US" dirty="0"/>
            <a:t> </a:t>
          </a:r>
          <a:r>
            <a:rPr lang="en-US" dirty="0" err="1"/>
            <a:t>Gemeindeglieder</a:t>
          </a:r>
          <a:r>
            <a:rPr lang="en-US" dirty="0"/>
            <a:t> </a:t>
          </a:r>
          <a:r>
            <a:rPr lang="en-US" dirty="0" err="1">
              <a:latin typeface="Calibri Light" panose="020F0302020204030204"/>
            </a:rPr>
            <a:t>kennen</a:t>
          </a:r>
          <a:r>
            <a:rPr lang="en-US" dirty="0">
              <a:latin typeface="Calibri Light" panose="020F0302020204030204"/>
            </a:rPr>
            <a:t> das</a:t>
          </a:r>
          <a:r>
            <a:rPr lang="en-US" dirty="0"/>
            <a:t> </a:t>
          </a:r>
          <a:r>
            <a:rPr lang="en-US" dirty="0" err="1"/>
            <a:t>Projekt</a:t>
          </a:r>
          <a:endParaRPr lang="en-US" dirty="0"/>
        </a:p>
      </dgm:t>
    </dgm:pt>
    <dgm:pt modelId="{CC0969A6-6A61-4302-AE91-A238B823C69D}" type="parTrans" cxnId="{D2A0570B-2017-4749-A86E-7B51E045D89D}">
      <dgm:prSet/>
      <dgm:spPr/>
      <dgm:t>
        <a:bodyPr/>
        <a:lstStyle/>
        <a:p>
          <a:endParaRPr lang="en-US"/>
        </a:p>
      </dgm:t>
    </dgm:pt>
    <dgm:pt modelId="{C26F4623-C252-4079-994A-A4D1A5684266}" type="sibTrans" cxnId="{D2A0570B-2017-4749-A86E-7B51E045D89D}">
      <dgm:prSet/>
      <dgm:spPr/>
      <dgm:t>
        <a:bodyPr/>
        <a:lstStyle/>
        <a:p>
          <a:endParaRPr lang="en-US"/>
        </a:p>
      </dgm:t>
    </dgm:pt>
    <dgm:pt modelId="{6EC435D2-F759-4EDD-BADD-3DB65642E9D4}">
      <dgm:prSet phldrT="[Text]" phldr="0"/>
      <dgm:spPr/>
      <dgm:t>
        <a:bodyPr/>
        <a:lstStyle/>
        <a:p>
          <a:pPr rtl="0"/>
          <a:r>
            <a:rPr lang="en-US" b="1" dirty="0"/>
            <a:t>bis </a:t>
          </a:r>
          <a:r>
            <a:rPr lang="en-US" b="1" dirty="0" err="1"/>
            <a:t>zum</a:t>
          </a:r>
          <a:r>
            <a:rPr lang="en-US" b="1" dirty="0"/>
            <a:t> 15.08.</a:t>
          </a:r>
        </a:p>
      </dgm:t>
    </dgm:pt>
    <dgm:pt modelId="{870F0E5B-8469-4DBD-A219-647C3D0C95A4}" type="parTrans" cxnId="{AF1DC031-8E5C-4B3A-A4EA-9A2518AAC282}">
      <dgm:prSet/>
      <dgm:spPr/>
      <dgm:t>
        <a:bodyPr/>
        <a:lstStyle/>
        <a:p>
          <a:endParaRPr lang="en-US"/>
        </a:p>
      </dgm:t>
    </dgm:pt>
    <dgm:pt modelId="{AAA78C49-FAE4-46BD-A329-34C6BA34B8BC}" type="sibTrans" cxnId="{AF1DC031-8E5C-4B3A-A4EA-9A2518AAC282}">
      <dgm:prSet/>
      <dgm:spPr/>
      <dgm:t>
        <a:bodyPr/>
        <a:lstStyle/>
        <a:p>
          <a:endParaRPr lang="en-US"/>
        </a:p>
      </dgm:t>
    </dgm:pt>
    <dgm:pt modelId="{ADBF04F2-EF85-48CF-8DEB-42C5CD8A64C3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Ein </a:t>
          </a:r>
          <a:r>
            <a:rPr lang="en-US" dirty="0" err="1">
              <a:latin typeface="Calibri Light" panose="020F0302020204030204"/>
            </a:rPr>
            <a:t>Imagefilm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 err="1">
              <a:latin typeface="Calibri Light" panose="020F0302020204030204"/>
            </a:rPr>
            <a:t>wird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 err="1">
              <a:latin typeface="Calibri Light" panose="020F0302020204030204"/>
            </a:rPr>
            <a:t>produziert</a:t>
          </a:r>
          <a:r>
            <a:rPr lang="en-US" dirty="0">
              <a:latin typeface="Calibri Light" panose="020F0302020204030204"/>
            </a:rPr>
            <a:t> "</a:t>
          </a:r>
          <a:r>
            <a:rPr lang="en-US" dirty="0" err="1">
              <a:latin typeface="Calibri Light" panose="020F0302020204030204"/>
            </a:rPr>
            <a:t>über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 err="1">
              <a:latin typeface="Calibri Light" panose="020F0302020204030204"/>
            </a:rPr>
            <a:t>wieviel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 err="1">
              <a:latin typeface="Calibri Light" panose="020F0302020204030204"/>
            </a:rPr>
            <a:t>Stufen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 err="1">
              <a:latin typeface="Calibri Light" panose="020F0302020204030204"/>
            </a:rPr>
            <a:t>musst</a:t>
          </a:r>
          <a:r>
            <a:rPr lang="en-US" dirty="0">
              <a:latin typeface="Calibri Light" panose="020F0302020204030204"/>
            </a:rPr>
            <a:t> Du </a:t>
          </a:r>
          <a:r>
            <a:rPr lang="en-US" dirty="0" err="1">
              <a:latin typeface="Calibri Light" panose="020F0302020204030204"/>
            </a:rPr>
            <a:t>gehen</a:t>
          </a:r>
          <a:r>
            <a:rPr lang="en-US" dirty="0">
              <a:latin typeface="Calibri Light" panose="020F0302020204030204"/>
            </a:rPr>
            <a:t>"</a:t>
          </a:r>
          <a:endParaRPr lang="en-US" dirty="0"/>
        </a:p>
      </dgm:t>
    </dgm:pt>
    <dgm:pt modelId="{F6CF5D72-4FC4-4183-924F-94BCBD29A58F}" type="parTrans" cxnId="{51383F4F-EA81-4D82-812D-8513C212A326}">
      <dgm:prSet/>
      <dgm:spPr/>
      <dgm:t>
        <a:bodyPr/>
        <a:lstStyle/>
        <a:p>
          <a:endParaRPr lang="en-US"/>
        </a:p>
      </dgm:t>
    </dgm:pt>
    <dgm:pt modelId="{AD9DD35B-3E6C-4DA5-BAFC-C4EFA4C585EB}" type="sibTrans" cxnId="{51383F4F-EA81-4D82-812D-8513C212A326}">
      <dgm:prSet/>
      <dgm:spPr/>
      <dgm:t>
        <a:bodyPr/>
        <a:lstStyle/>
        <a:p>
          <a:endParaRPr lang="en-US"/>
        </a:p>
      </dgm:t>
    </dgm:pt>
    <dgm:pt modelId="{4151E60D-FF81-4C78-98E2-DD25AD323415}">
      <dgm:prSet phldrT="[Text]" phldr="0" custT="1"/>
      <dgm:spPr/>
      <dgm:t>
        <a:bodyPr/>
        <a:lstStyle/>
        <a:p>
          <a:pPr rtl="0"/>
          <a:r>
            <a:rPr lang="en-US" sz="1400" b="0" dirty="0" err="1">
              <a:latin typeface="Calibri Light" panose="020F0302020204030204"/>
            </a:rPr>
            <a:t>Bildung</a:t>
          </a:r>
          <a:r>
            <a:rPr lang="en-US" sz="1400" b="0" dirty="0">
              <a:latin typeface="Calibri Light" panose="020F0302020204030204"/>
            </a:rPr>
            <a:t> </a:t>
          </a:r>
          <a:r>
            <a:rPr lang="en-US" sz="1400" b="0" dirty="0" err="1">
              <a:latin typeface="Calibri Light" panose="020F0302020204030204"/>
            </a:rPr>
            <a:t>eines</a:t>
          </a:r>
          <a:r>
            <a:rPr lang="en-US" sz="1400" b="0" dirty="0">
              <a:latin typeface="Calibri Light" panose="020F0302020204030204"/>
            </a:rPr>
            <a:t> </a:t>
          </a:r>
          <a:r>
            <a:rPr lang="en-US" sz="1400" b="0" dirty="0" err="1">
              <a:latin typeface="Calibri Light" panose="020F0302020204030204"/>
            </a:rPr>
            <a:t>Arbeitskreises</a:t>
          </a:r>
          <a:r>
            <a:rPr lang="en-US" sz="1400" b="0" dirty="0">
              <a:latin typeface="Calibri Light" panose="020F0302020204030204"/>
            </a:rPr>
            <a:t> </a:t>
          </a:r>
          <a:r>
            <a:rPr lang="en-US" sz="1400" b="0" dirty="0" err="1">
              <a:latin typeface="Calibri Light" panose="020F0302020204030204"/>
            </a:rPr>
            <a:t>aus</a:t>
          </a:r>
          <a:r>
            <a:rPr lang="en-US" sz="1400" b="0" dirty="0">
              <a:latin typeface="Calibri Light" panose="020F0302020204030204"/>
            </a:rPr>
            <a:t> </a:t>
          </a:r>
          <a:r>
            <a:rPr lang="en-US" sz="1400" b="0" dirty="0" err="1">
              <a:latin typeface="Calibri Light" panose="020F0302020204030204"/>
            </a:rPr>
            <a:t>Mitarbeitenden</a:t>
          </a:r>
          <a:endParaRPr lang="en-US" sz="1400" b="0" dirty="0"/>
        </a:p>
      </dgm:t>
    </dgm:pt>
    <dgm:pt modelId="{BBD85659-6CFD-495D-9A9C-95F9BD5F79BA}" type="parTrans" cxnId="{D763FB2B-2462-4DDB-8B46-36F3B4AC54FA}">
      <dgm:prSet/>
      <dgm:spPr/>
      <dgm:t>
        <a:bodyPr/>
        <a:lstStyle/>
        <a:p>
          <a:endParaRPr lang="en-US"/>
        </a:p>
      </dgm:t>
    </dgm:pt>
    <dgm:pt modelId="{6F5C78AF-5BD7-40E5-B9A8-637D44A76E6F}" type="sibTrans" cxnId="{D763FB2B-2462-4DDB-8B46-36F3B4AC54FA}">
      <dgm:prSet/>
      <dgm:spPr/>
      <dgm:t>
        <a:bodyPr/>
        <a:lstStyle/>
        <a:p>
          <a:endParaRPr lang="en-US"/>
        </a:p>
      </dgm:t>
    </dgm:pt>
    <dgm:pt modelId="{16B49C9D-BB1F-4996-9653-B8F48CE1500F}">
      <dgm:prSet phldrT="[Text]" phldr="0"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online 24.06. </a:t>
          </a:r>
          <a:r>
            <a:rPr lang="en-US" b="1" dirty="0" err="1">
              <a:latin typeface="Calibri Light" panose="020F0302020204030204"/>
            </a:rPr>
            <a:t>Johannistag</a:t>
          </a:r>
          <a:endParaRPr lang="en-US" b="1" dirty="0"/>
        </a:p>
      </dgm:t>
    </dgm:pt>
    <dgm:pt modelId="{A4DCC830-45CA-4D70-8BFF-E467847FB13F}" type="parTrans" cxnId="{8DD31FB3-13D3-4445-A498-F5D1908F6EFD}">
      <dgm:prSet/>
      <dgm:spPr/>
      <dgm:t>
        <a:bodyPr/>
        <a:lstStyle/>
        <a:p>
          <a:endParaRPr lang="en-US"/>
        </a:p>
      </dgm:t>
    </dgm:pt>
    <dgm:pt modelId="{8BC62F85-C24A-4FFE-B1A4-A4D75CB089D0}" type="sibTrans" cxnId="{8DD31FB3-13D3-4445-A498-F5D1908F6EFD}">
      <dgm:prSet/>
      <dgm:spPr/>
      <dgm:t>
        <a:bodyPr/>
        <a:lstStyle/>
        <a:p>
          <a:endParaRPr lang="en-US"/>
        </a:p>
      </dgm:t>
    </dgm:pt>
    <dgm:pt modelId="{7678716D-F27C-4661-9C48-EB921507626C}">
      <dgm:prSet phldrT="[Text]" phldr="0"/>
      <dgm:spPr/>
      <dgm:t>
        <a:bodyPr/>
        <a:lstStyle/>
        <a:p>
          <a:r>
            <a:rPr lang="en-US" dirty="0" err="1">
              <a:latin typeface="Calibri Light" panose="020F0302020204030204"/>
            </a:rPr>
            <a:t>Spendenbox</a:t>
          </a:r>
          <a:endParaRPr lang="en-US" dirty="0"/>
        </a:p>
      </dgm:t>
    </dgm:pt>
    <dgm:pt modelId="{3274C540-7262-4C9A-B37B-0C64FFF21043}" type="parTrans" cxnId="{4957C86A-FA7A-44D3-BB05-AD184F08DDF4}">
      <dgm:prSet/>
      <dgm:spPr/>
      <dgm:t>
        <a:bodyPr/>
        <a:lstStyle/>
        <a:p>
          <a:endParaRPr lang="en-US"/>
        </a:p>
      </dgm:t>
    </dgm:pt>
    <dgm:pt modelId="{ACD41A3F-5F0B-4167-ABB0-5AA6672E7F6C}" type="sibTrans" cxnId="{4957C86A-FA7A-44D3-BB05-AD184F08DDF4}">
      <dgm:prSet/>
      <dgm:spPr/>
      <dgm:t>
        <a:bodyPr/>
        <a:lstStyle/>
        <a:p>
          <a:endParaRPr lang="en-US"/>
        </a:p>
      </dgm:t>
    </dgm:pt>
    <dgm:pt modelId="{D20BEA5B-65C7-4072-A762-C6C3B475A1F9}">
      <dgm:prSet phldrT="[Text]" phldr="0"/>
      <dgm:spPr/>
      <dgm:t>
        <a:bodyPr/>
        <a:lstStyle/>
        <a:p>
          <a:pPr rtl="0"/>
          <a:r>
            <a:rPr lang="en-US" dirty="0" err="1">
              <a:latin typeface="Calibri Light" panose="020F0302020204030204"/>
            </a:rPr>
            <a:t>Kigo</a:t>
          </a:r>
          <a:endParaRPr lang="en-US" dirty="0"/>
        </a:p>
      </dgm:t>
    </dgm:pt>
    <dgm:pt modelId="{71E8D46E-3846-4A5D-9823-9572BF79A69E}" type="parTrans" cxnId="{C4C57E73-52BE-4F80-A9B5-3CF8E860CC04}">
      <dgm:prSet/>
      <dgm:spPr/>
      <dgm:t>
        <a:bodyPr/>
        <a:lstStyle/>
        <a:p>
          <a:endParaRPr lang="en-US"/>
        </a:p>
      </dgm:t>
    </dgm:pt>
    <dgm:pt modelId="{458A0FF2-0141-4B3E-BDBB-87E41BADCC5F}" type="sibTrans" cxnId="{C4C57E73-52BE-4F80-A9B5-3CF8E860CC04}">
      <dgm:prSet/>
      <dgm:spPr/>
      <dgm:t>
        <a:bodyPr/>
        <a:lstStyle/>
        <a:p>
          <a:endParaRPr lang="en-US"/>
        </a:p>
      </dgm:t>
    </dgm:pt>
    <dgm:pt modelId="{2E107B17-B457-4390-8FCE-299922FB9D9C}">
      <dgm:prSet phldr="0"/>
      <dgm:spPr/>
      <dgm:t>
        <a:bodyPr/>
        <a:lstStyle/>
        <a:p>
          <a:pPr rtl="0"/>
          <a:r>
            <a:rPr lang="en-US" dirty="0" err="1">
              <a:latin typeface="Calibri Light" panose="020F0302020204030204"/>
            </a:rPr>
            <a:t>Anlassspende</a:t>
          </a:r>
          <a:r>
            <a:rPr lang="en-US" dirty="0">
              <a:latin typeface="Calibri Light" panose="020F0302020204030204"/>
            </a:rPr>
            <a:t> </a:t>
          </a:r>
        </a:p>
      </dgm:t>
    </dgm:pt>
    <dgm:pt modelId="{9F95E2AB-FB46-4700-A47E-8AFFAA6A4D83}" type="parTrans" cxnId="{ABAEF422-38CF-4470-AB65-FFE6524C0074}">
      <dgm:prSet/>
      <dgm:spPr/>
      <dgm:t>
        <a:bodyPr/>
        <a:lstStyle/>
        <a:p>
          <a:endParaRPr lang="de-DE"/>
        </a:p>
      </dgm:t>
    </dgm:pt>
    <dgm:pt modelId="{CCD604BF-C83E-4821-8AFC-049F1DDAFBDB}" type="sibTrans" cxnId="{ABAEF422-38CF-4470-AB65-FFE6524C0074}">
      <dgm:prSet/>
      <dgm:spPr/>
      <dgm:t>
        <a:bodyPr/>
        <a:lstStyle/>
        <a:p>
          <a:endParaRPr lang="de-DE"/>
        </a:p>
      </dgm:t>
    </dgm:pt>
    <dgm:pt modelId="{0747D466-F621-49DE-ABAE-3ABC92260F11}">
      <dgm:prSet phldr="0"/>
      <dgm:spPr/>
      <dgm:t>
        <a:bodyPr/>
        <a:lstStyle/>
        <a:p>
          <a:pPr rtl="0"/>
          <a:r>
            <a:rPr lang="en-US" dirty="0" err="1">
              <a:latin typeface="Calibri Light" panose="020F0302020204030204"/>
            </a:rPr>
            <a:t>Veröffentlichung</a:t>
          </a:r>
          <a:r>
            <a:rPr lang="en-US" dirty="0">
              <a:latin typeface="Calibri Light" panose="020F0302020204030204"/>
            </a:rPr>
            <a:t> des </a:t>
          </a:r>
          <a:r>
            <a:rPr lang="en-US" dirty="0" err="1">
              <a:latin typeface="Calibri Light" panose="020F0302020204030204"/>
            </a:rPr>
            <a:t>Projektes</a:t>
          </a:r>
          <a:endParaRPr lang="en-US" dirty="0">
            <a:latin typeface="Calibri Light" panose="020F0302020204030204"/>
          </a:endParaRPr>
        </a:p>
      </dgm:t>
    </dgm:pt>
    <dgm:pt modelId="{2F9E986F-F0E1-4330-BD75-09DF0AE1E8FD}" type="parTrans" cxnId="{7EAA7D9D-83AA-4902-8B0C-20270226944F}">
      <dgm:prSet/>
      <dgm:spPr/>
      <dgm:t>
        <a:bodyPr/>
        <a:lstStyle/>
        <a:p>
          <a:endParaRPr lang="de-DE"/>
        </a:p>
      </dgm:t>
    </dgm:pt>
    <dgm:pt modelId="{39761137-9FBA-4FBB-8AEA-E7F445267547}" type="sibTrans" cxnId="{7EAA7D9D-83AA-4902-8B0C-20270226944F}">
      <dgm:prSet/>
      <dgm:spPr/>
      <dgm:t>
        <a:bodyPr/>
        <a:lstStyle/>
        <a:p>
          <a:endParaRPr lang="de-DE"/>
        </a:p>
      </dgm:t>
    </dgm:pt>
    <dgm:pt modelId="{57BE9644-EB07-4D44-AB35-6DEDBAB745C7}">
      <dgm:prSet phldr="0"/>
      <dgm:spPr/>
      <dgm:t>
        <a:bodyPr/>
        <a:lstStyle/>
        <a:p>
          <a:pPr rtl="0"/>
          <a:r>
            <a:rPr lang="en-US" dirty="0" err="1">
              <a:latin typeface="Calibri Light" panose="020F0302020204030204"/>
            </a:rPr>
            <a:t>Geburtstag</a:t>
          </a:r>
          <a:r>
            <a:rPr lang="en-US" dirty="0">
              <a:latin typeface="Calibri Light" panose="020F0302020204030204"/>
            </a:rPr>
            <a:t>, </a:t>
          </a:r>
          <a:r>
            <a:rPr lang="en-US" dirty="0" err="1">
              <a:latin typeface="Calibri Light" panose="020F0302020204030204"/>
            </a:rPr>
            <a:t>Jubiläen</a:t>
          </a:r>
          <a:endParaRPr lang="en-US" dirty="0">
            <a:latin typeface="Calibri Light" panose="020F0302020204030204"/>
          </a:endParaRPr>
        </a:p>
      </dgm:t>
    </dgm:pt>
    <dgm:pt modelId="{55D180C5-4CE9-443A-9B51-DEFC9B2B634C}" type="parTrans" cxnId="{C47F5ADB-6C4F-441A-A82A-289FD7A11C01}">
      <dgm:prSet/>
      <dgm:spPr/>
      <dgm:t>
        <a:bodyPr/>
        <a:lstStyle/>
        <a:p>
          <a:endParaRPr lang="de-DE"/>
        </a:p>
      </dgm:t>
    </dgm:pt>
    <dgm:pt modelId="{F9FBAA1E-507A-47D7-A840-24D5574F151A}" type="sibTrans" cxnId="{C47F5ADB-6C4F-441A-A82A-289FD7A11C01}">
      <dgm:prSet/>
      <dgm:spPr/>
      <dgm:t>
        <a:bodyPr/>
        <a:lstStyle/>
        <a:p>
          <a:endParaRPr lang="de-DE"/>
        </a:p>
      </dgm:t>
    </dgm:pt>
    <dgm:pt modelId="{9E317EBF-7FEF-4B1C-93FC-4FA29D72813A}">
      <dgm:prSet phldrT="[Text]" phldr="0"/>
      <dgm:spPr/>
      <dgm:t>
        <a:bodyPr/>
        <a:lstStyle/>
        <a:p>
          <a:pPr rtl="0"/>
          <a:r>
            <a:rPr lang="en-US" dirty="0" err="1">
              <a:latin typeface="Calibri Light" panose="020F0302020204030204"/>
            </a:rPr>
            <a:t>Aufstellen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 err="1">
              <a:latin typeface="Calibri Light" panose="020F0302020204030204"/>
            </a:rPr>
            <a:t>für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 err="1">
              <a:latin typeface="Calibri Light" panose="020F0302020204030204"/>
            </a:rPr>
            <a:t>Anlassspenden</a:t>
          </a:r>
          <a:endParaRPr lang="en-US" dirty="0"/>
        </a:p>
      </dgm:t>
    </dgm:pt>
    <dgm:pt modelId="{F5ABD57A-1854-4072-8BDA-604C85EC7C01}" type="parTrans" cxnId="{3C478B1D-178D-4307-8B03-AABA291598E3}">
      <dgm:prSet/>
      <dgm:spPr/>
      <dgm:t>
        <a:bodyPr/>
        <a:lstStyle/>
        <a:p>
          <a:endParaRPr lang="de-DE"/>
        </a:p>
      </dgm:t>
    </dgm:pt>
    <dgm:pt modelId="{8BA7FE79-6BB0-457A-9642-00C688FFFE5C}" type="sibTrans" cxnId="{3C478B1D-178D-4307-8B03-AABA291598E3}">
      <dgm:prSet/>
      <dgm:spPr/>
      <dgm:t>
        <a:bodyPr/>
        <a:lstStyle/>
        <a:p>
          <a:endParaRPr lang="de-DE"/>
        </a:p>
      </dgm:t>
    </dgm:pt>
    <dgm:pt modelId="{14A5F78B-17D3-47C5-9E5D-02A7C07C99F0}">
      <dgm:prSet phldr="0"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8.000 € </a:t>
          </a:r>
        </a:p>
      </dgm:t>
    </dgm:pt>
    <dgm:pt modelId="{25AE27BD-8E30-40B5-A201-94EEBB7B4561}" type="parTrans" cxnId="{AF48B437-CA1F-4C8C-8626-E8522E3851D6}">
      <dgm:prSet/>
      <dgm:spPr/>
      <dgm:t>
        <a:bodyPr/>
        <a:lstStyle/>
        <a:p>
          <a:endParaRPr lang="de-DE"/>
        </a:p>
      </dgm:t>
    </dgm:pt>
    <dgm:pt modelId="{3267F4E3-1E0C-4EC7-8BAC-4B76AB198154}" type="sibTrans" cxnId="{AF48B437-CA1F-4C8C-8626-E8522E3851D6}">
      <dgm:prSet/>
      <dgm:spPr/>
      <dgm:t>
        <a:bodyPr/>
        <a:lstStyle/>
        <a:p>
          <a:endParaRPr lang="de-DE"/>
        </a:p>
      </dgm:t>
    </dgm:pt>
    <dgm:pt modelId="{747AA5A9-747F-49B0-A294-C2431D38493E}" type="pres">
      <dgm:prSet presAssocID="{5A4393B4-6481-4489-BC11-5DBC7976CBF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2AAB0D7-3346-4E4F-A774-D143689A2F95}" type="pres">
      <dgm:prSet presAssocID="{0747D466-F621-49DE-ABAE-3ABC92260F11}" presName="horFlow" presStyleCnt="0"/>
      <dgm:spPr/>
    </dgm:pt>
    <dgm:pt modelId="{A81D4A89-E4B4-440E-89BC-A0A40D7CE884}" type="pres">
      <dgm:prSet presAssocID="{0747D466-F621-49DE-ABAE-3ABC92260F11}" presName="bigChev" presStyleLbl="node1" presStyleIdx="0" presStyleCnt="4" custScaleX="105665" custScaleY="96160" custLinFactNeighborX="34376" custLinFactNeighborY="-35575"/>
      <dgm:spPr/>
    </dgm:pt>
    <dgm:pt modelId="{E9556E11-CC99-40C9-8CDE-7F5A1861DF3B}" type="pres">
      <dgm:prSet presAssocID="{CC0969A6-6A61-4302-AE91-A238B823C69D}" presName="parTrans" presStyleCnt="0"/>
      <dgm:spPr/>
    </dgm:pt>
    <dgm:pt modelId="{3CF11137-97E3-4A61-8AA3-627F4D53DBD4}" type="pres">
      <dgm:prSet presAssocID="{1BF28E0F-C6BC-4E10-B4E5-6E8096242510}" presName="node" presStyleLbl="alignAccFollowNode1" presStyleIdx="0" presStyleCnt="8" custLinFactNeighborX="26890" custLinFactNeighborY="-42862">
        <dgm:presLayoutVars>
          <dgm:bulletEnabled val="1"/>
        </dgm:presLayoutVars>
      </dgm:prSet>
      <dgm:spPr/>
    </dgm:pt>
    <dgm:pt modelId="{344D35D5-7611-4D67-8D31-2BA6B4783EB1}" type="pres">
      <dgm:prSet presAssocID="{C26F4623-C252-4079-994A-A4D1A5684266}" presName="sibTrans" presStyleCnt="0"/>
      <dgm:spPr/>
    </dgm:pt>
    <dgm:pt modelId="{5AEA140D-00C7-4DD4-BC99-851CD895FC25}" type="pres">
      <dgm:prSet presAssocID="{6EC435D2-F759-4EDD-BADD-3DB65642E9D4}" presName="node" presStyleLbl="alignAccFollowNode1" presStyleIdx="1" presStyleCnt="8" custLinFactNeighborX="25284" custLinFactNeighborY="-42862">
        <dgm:presLayoutVars>
          <dgm:bulletEnabled val="1"/>
        </dgm:presLayoutVars>
      </dgm:prSet>
      <dgm:spPr/>
    </dgm:pt>
    <dgm:pt modelId="{3CC86FCD-1025-4167-8850-20C0DEFB0634}" type="pres">
      <dgm:prSet presAssocID="{0747D466-F621-49DE-ABAE-3ABC92260F11}" presName="vSp" presStyleCnt="0"/>
      <dgm:spPr/>
    </dgm:pt>
    <dgm:pt modelId="{38823CD9-CFC0-44DE-A5D3-0A8A72E73863}" type="pres">
      <dgm:prSet presAssocID="{ADBF04F2-EF85-48CF-8DEB-42C5CD8A64C3}" presName="horFlow" presStyleCnt="0"/>
      <dgm:spPr/>
    </dgm:pt>
    <dgm:pt modelId="{DBFEE9EA-A3CD-475A-8773-7AE86E243C3E}" type="pres">
      <dgm:prSet presAssocID="{ADBF04F2-EF85-48CF-8DEB-42C5CD8A64C3}" presName="bigChev" presStyleLbl="node1" presStyleIdx="1" presStyleCnt="4" custScaleY="110587" custLinFactNeighborX="38971" custLinFactNeighborY="-26488"/>
      <dgm:spPr/>
    </dgm:pt>
    <dgm:pt modelId="{37F42B16-73A8-4B1E-BEEE-2CE82255A382}" type="pres">
      <dgm:prSet presAssocID="{BBD85659-6CFD-495D-9A9C-95F9BD5F79BA}" presName="parTrans" presStyleCnt="0"/>
      <dgm:spPr/>
    </dgm:pt>
    <dgm:pt modelId="{880B77DF-FBCA-43AF-B542-1B462D0C35F3}" type="pres">
      <dgm:prSet presAssocID="{4151E60D-FF81-4C78-98E2-DD25AD323415}" presName="node" presStyleLbl="alignAccFollowNode1" presStyleIdx="2" presStyleCnt="8" custScaleX="102312" custScaleY="122955" custLinFactNeighborX="3004" custLinFactNeighborY="-31938">
        <dgm:presLayoutVars>
          <dgm:bulletEnabled val="1"/>
        </dgm:presLayoutVars>
      </dgm:prSet>
      <dgm:spPr/>
    </dgm:pt>
    <dgm:pt modelId="{11AD2006-139B-47F5-93C8-B2EDDDEDD3B6}" type="pres">
      <dgm:prSet presAssocID="{6F5C78AF-5BD7-40E5-B9A8-637D44A76E6F}" presName="sibTrans" presStyleCnt="0"/>
      <dgm:spPr/>
    </dgm:pt>
    <dgm:pt modelId="{67F28F73-B914-4CCB-BCED-086B71E5055E}" type="pres">
      <dgm:prSet presAssocID="{16B49C9D-BB1F-4996-9653-B8F48CE1500F}" presName="node" presStyleLbl="alignAccFollowNode1" presStyleIdx="3" presStyleCnt="8" custScaleX="107959" custScaleY="122955" custLinFactNeighborX="-29165" custLinFactNeighborY="-31938">
        <dgm:presLayoutVars>
          <dgm:bulletEnabled val="1"/>
        </dgm:presLayoutVars>
      </dgm:prSet>
      <dgm:spPr/>
    </dgm:pt>
    <dgm:pt modelId="{3D202334-0D1C-4B91-B74E-1D220AD43A09}" type="pres">
      <dgm:prSet presAssocID="{ADBF04F2-EF85-48CF-8DEB-42C5CD8A64C3}" presName="vSp" presStyleCnt="0"/>
      <dgm:spPr/>
    </dgm:pt>
    <dgm:pt modelId="{11AA6FEB-1A56-4AD3-99F6-BA5E6AB8947A}" type="pres">
      <dgm:prSet presAssocID="{7678716D-F27C-4661-9C48-EB921507626C}" presName="horFlow" presStyleCnt="0"/>
      <dgm:spPr/>
    </dgm:pt>
    <dgm:pt modelId="{F22161C0-5EDE-42D5-9DFA-7E820B16E0B4}" type="pres">
      <dgm:prSet presAssocID="{7678716D-F27C-4661-9C48-EB921507626C}" presName="bigChev" presStyleLbl="node1" presStyleIdx="2" presStyleCnt="4" custScaleY="98189" custLinFactNeighborX="18172" custLinFactNeighborY="-15238"/>
      <dgm:spPr/>
    </dgm:pt>
    <dgm:pt modelId="{C09A0357-529B-480F-BC0C-4842A73367B8}" type="pres">
      <dgm:prSet presAssocID="{71E8D46E-3846-4A5D-9823-9572BF79A69E}" presName="parTrans" presStyleCnt="0"/>
      <dgm:spPr/>
    </dgm:pt>
    <dgm:pt modelId="{2905FB21-707E-45EA-8A6D-89AF5AE1B7F5}" type="pres">
      <dgm:prSet presAssocID="{D20BEA5B-65C7-4072-A762-C6C3B475A1F9}" presName="node" presStyleLbl="alignAccFollowNode1" presStyleIdx="4" presStyleCnt="8" custScaleX="98815" custLinFactNeighborX="9966" custLinFactNeighborY="-18437">
        <dgm:presLayoutVars>
          <dgm:bulletEnabled val="1"/>
        </dgm:presLayoutVars>
      </dgm:prSet>
      <dgm:spPr/>
    </dgm:pt>
    <dgm:pt modelId="{01C4FCE5-E5AA-42E3-860C-F02B90C10CA7}" type="pres">
      <dgm:prSet presAssocID="{458A0FF2-0141-4B3E-BDBB-87E41BADCC5F}" presName="sibTrans" presStyleCnt="0"/>
      <dgm:spPr/>
    </dgm:pt>
    <dgm:pt modelId="{AF340556-AA2E-4561-BBD8-FA23B8C0BCF6}" type="pres">
      <dgm:prSet presAssocID="{9E317EBF-7FEF-4B1C-93FC-4FA29D72813A}" presName="node" presStyleLbl="alignAccFollowNode1" presStyleIdx="5" presStyleCnt="8" custScaleX="98815" custLinFactNeighborX="9295" custLinFactNeighborY="-18437">
        <dgm:presLayoutVars>
          <dgm:bulletEnabled val="1"/>
        </dgm:presLayoutVars>
      </dgm:prSet>
      <dgm:spPr/>
    </dgm:pt>
    <dgm:pt modelId="{D13DC79A-5EDE-445B-B64A-2B79B4742FE9}" type="pres">
      <dgm:prSet presAssocID="{7678716D-F27C-4661-9C48-EB921507626C}" presName="vSp" presStyleCnt="0"/>
      <dgm:spPr/>
    </dgm:pt>
    <dgm:pt modelId="{B4D1D5B7-801F-4C2D-8991-9CED56CEE48E}" type="pres">
      <dgm:prSet presAssocID="{2E107B17-B457-4390-8FCE-299922FB9D9C}" presName="horFlow" presStyleCnt="0"/>
      <dgm:spPr/>
    </dgm:pt>
    <dgm:pt modelId="{F9603E7B-5F75-49EC-9875-C78F8921E7D7}" type="pres">
      <dgm:prSet presAssocID="{2E107B17-B457-4390-8FCE-299922FB9D9C}" presName="bigChev" presStyleLbl="node1" presStyleIdx="3" presStyleCnt="4" custScaleY="104154" custLinFactNeighborX="18172" custLinFactNeighborY="-6807"/>
      <dgm:spPr/>
    </dgm:pt>
    <dgm:pt modelId="{65150B12-0789-4F59-BB8C-4E9894251AEF}" type="pres">
      <dgm:prSet presAssocID="{55D180C5-4CE9-443A-9B51-DEFC9B2B634C}" presName="parTrans" presStyleCnt="0"/>
      <dgm:spPr/>
    </dgm:pt>
    <dgm:pt modelId="{BE0173E5-1BBC-47C4-99A2-073D7220893D}" type="pres">
      <dgm:prSet presAssocID="{57BE9644-EB07-4D44-AB35-6DEDBAB745C7}" presName="node" presStyleLbl="alignAccFollowNode1" presStyleIdx="6" presStyleCnt="8" custLinFactNeighborX="14059" custLinFactNeighborY="-8318">
        <dgm:presLayoutVars>
          <dgm:bulletEnabled val="1"/>
        </dgm:presLayoutVars>
      </dgm:prSet>
      <dgm:spPr/>
    </dgm:pt>
    <dgm:pt modelId="{BE7D0F3E-B63D-4CA1-8AA1-C39224CE78FC}" type="pres">
      <dgm:prSet presAssocID="{F9FBAA1E-507A-47D7-A840-24D5574F151A}" presName="sibTrans" presStyleCnt="0"/>
      <dgm:spPr/>
    </dgm:pt>
    <dgm:pt modelId="{D7118CE2-BCE1-48DF-8FAC-CC8F6085A04C}" type="pres">
      <dgm:prSet presAssocID="{14A5F78B-17D3-47C5-9E5D-02A7C07C99F0}" presName="node" presStyleLbl="alignAccFollowNode1" presStyleIdx="7" presStyleCnt="8" custLinFactNeighborX="12795" custLinFactNeighborY="-8318">
        <dgm:presLayoutVars>
          <dgm:bulletEnabled val="1"/>
        </dgm:presLayoutVars>
      </dgm:prSet>
      <dgm:spPr/>
    </dgm:pt>
  </dgm:ptLst>
  <dgm:cxnLst>
    <dgm:cxn modelId="{D2A0570B-2017-4749-A86E-7B51E045D89D}" srcId="{0747D466-F621-49DE-ABAE-3ABC92260F11}" destId="{1BF28E0F-C6BC-4E10-B4E5-6E8096242510}" srcOrd="0" destOrd="0" parTransId="{CC0969A6-6A61-4302-AE91-A238B823C69D}" sibTransId="{C26F4623-C252-4079-994A-A4D1A5684266}"/>
    <dgm:cxn modelId="{3C478B1D-178D-4307-8B03-AABA291598E3}" srcId="{7678716D-F27C-4661-9C48-EB921507626C}" destId="{9E317EBF-7FEF-4B1C-93FC-4FA29D72813A}" srcOrd="1" destOrd="0" parTransId="{F5ABD57A-1854-4072-8BDA-604C85EC7C01}" sibTransId="{8BA7FE79-6BB0-457A-9642-00C688FFFE5C}"/>
    <dgm:cxn modelId="{14C4A21E-BC6D-4D5C-891C-0336A0D88E1D}" type="presOf" srcId="{5A4393B4-6481-4489-BC11-5DBC7976CBFC}" destId="{747AA5A9-747F-49B0-A294-C2431D38493E}" srcOrd="0" destOrd="0" presId="urn:microsoft.com/office/officeart/2005/8/layout/lProcess3"/>
    <dgm:cxn modelId="{2D883920-0011-4A6A-A7D6-282BB3824E34}" type="presOf" srcId="{4151E60D-FF81-4C78-98E2-DD25AD323415}" destId="{880B77DF-FBCA-43AF-B542-1B462D0C35F3}" srcOrd="0" destOrd="0" presId="urn:microsoft.com/office/officeart/2005/8/layout/lProcess3"/>
    <dgm:cxn modelId="{ABAEF422-38CF-4470-AB65-FFE6524C0074}" srcId="{5A4393B4-6481-4489-BC11-5DBC7976CBFC}" destId="{2E107B17-B457-4390-8FCE-299922FB9D9C}" srcOrd="3" destOrd="0" parTransId="{9F95E2AB-FB46-4700-A47E-8AFFAA6A4D83}" sibTransId="{CCD604BF-C83E-4821-8AFC-049F1DDAFBDB}"/>
    <dgm:cxn modelId="{D763FB2B-2462-4DDB-8B46-36F3B4AC54FA}" srcId="{ADBF04F2-EF85-48CF-8DEB-42C5CD8A64C3}" destId="{4151E60D-FF81-4C78-98E2-DD25AD323415}" srcOrd="0" destOrd="0" parTransId="{BBD85659-6CFD-495D-9A9C-95F9BD5F79BA}" sibTransId="{6F5C78AF-5BD7-40E5-B9A8-637D44A76E6F}"/>
    <dgm:cxn modelId="{E91B402D-F649-4A65-9EC3-E0D14F7F63A5}" type="presOf" srcId="{2E107B17-B457-4390-8FCE-299922FB9D9C}" destId="{F9603E7B-5F75-49EC-9875-C78F8921E7D7}" srcOrd="0" destOrd="0" presId="urn:microsoft.com/office/officeart/2005/8/layout/lProcess3"/>
    <dgm:cxn modelId="{3964682E-2496-4DE1-BC89-A9FAE81B6FA2}" type="presOf" srcId="{D20BEA5B-65C7-4072-A762-C6C3B475A1F9}" destId="{2905FB21-707E-45EA-8A6D-89AF5AE1B7F5}" srcOrd="0" destOrd="0" presId="urn:microsoft.com/office/officeart/2005/8/layout/lProcess3"/>
    <dgm:cxn modelId="{AF1DC031-8E5C-4B3A-A4EA-9A2518AAC282}" srcId="{0747D466-F621-49DE-ABAE-3ABC92260F11}" destId="{6EC435D2-F759-4EDD-BADD-3DB65642E9D4}" srcOrd="1" destOrd="0" parTransId="{870F0E5B-8469-4DBD-A219-647C3D0C95A4}" sibTransId="{AAA78C49-FAE4-46BD-A329-34C6BA34B8BC}"/>
    <dgm:cxn modelId="{362EDE34-37AE-4A60-B969-51AF21227743}" type="presOf" srcId="{57BE9644-EB07-4D44-AB35-6DEDBAB745C7}" destId="{BE0173E5-1BBC-47C4-99A2-073D7220893D}" srcOrd="0" destOrd="0" presId="urn:microsoft.com/office/officeart/2005/8/layout/lProcess3"/>
    <dgm:cxn modelId="{AF48B437-CA1F-4C8C-8626-E8522E3851D6}" srcId="{2E107B17-B457-4390-8FCE-299922FB9D9C}" destId="{14A5F78B-17D3-47C5-9E5D-02A7C07C99F0}" srcOrd="1" destOrd="0" parTransId="{25AE27BD-8E30-40B5-A201-94EEBB7B4561}" sibTransId="{3267F4E3-1E0C-4EC7-8BAC-4B76AB198154}"/>
    <dgm:cxn modelId="{69E76D69-FD59-4186-90F1-F1CE5029ADED}" type="presOf" srcId="{6EC435D2-F759-4EDD-BADD-3DB65642E9D4}" destId="{5AEA140D-00C7-4DD4-BC99-851CD895FC25}" srcOrd="0" destOrd="0" presId="urn:microsoft.com/office/officeart/2005/8/layout/lProcess3"/>
    <dgm:cxn modelId="{4957C86A-FA7A-44D3-BB05-AD184F08DDF4}" srcId="{5A4393B4-6481-4489-BC11-5DBC7976CBFC}" destId="{7678716D-F27C-4661-9C48-EB921507626C}" srcOrd="2" destOrd="0" parTransId="{3274C540-7262-4C9A-B37B-0C64FFF21043}" sibTransId="{ACD41A3F-5F0B-4167-ABB0-5AA6672E7F6C}"/>
    <dgm:cxn modelId="{51383F4F-EA81-4D82-812D-8513C212A326}" srcId="{5A4393B4-6481-4489-BC11-5DBC7976CBFC}" destId="{ADBF04F2-EF85-48CF-8DEB-42C5CD8A64C3}" srcOrd="1" destOrd="0" parTransId="{F6CF5D72-4FC4-4183-924F-94BCBD29A58F}" sibTransId="{AD9DD35B-3E6C-4DA5-BAFC-C4EFA4C585EB}"/>
    <dgm:cxn modelId="{C4C57E73-52BE-4F80-A9B5-3CF8E860CC04}" srcId="{7678716D-F27C-4661-9C48-EB921507626C}" destId="{D20BEA5B-65C7-4072-A762-C6C3B475A1F9}" srcOrd="0" destOrd="0" parTransId="{71E8D46E-3846-4A5D-9823-9572BF79A69E}" sibTransId="{458A0FF2-0141-4B3E-BDBB-87E41BADCC5F}"/>
    <dgm:cxn modelId="{D8890A59-9C69-4C96-B1A6-746E5A681047}" type="presOf" srcId="{14A5F78B-17D3-47C5-9E5D-02A7C07C99F0}" destId="{D7118CE2-BCE1-48DF-8FAC-CC8F6085A04C}" srcOrd="0" destOrd="0" presId="urn:microsoft.com/office/officeart/2005/8/layout/lProcess3"/>
    <dgm:cxn modelId="{16CDD787-16AD-4DEE-9452-A8168F2D3CDE}" type="presOf" srcId="{ADBF04F2-EF85-48CF-8DEB-42C5CD8A64C3}" destId="{DBFEE9EA-A3CD-475A-8773-7AE86E243C3E}" srcOrd="0" destOrd="0" presId="urn:microsoft.com/office/officeart/2005/8/layout/lProcess3"/>
    <dgm:cxn modelId="{7EAA7D9D-83AA-4902-8B0C-20270226944F}" srcId="{5A4393B4-6481-4489-BC11-5DBC7976CBFC}" destId="{0747D466-F621-49DE-ABAE-3ABC92260F11}" srcOrd="0" destOrd="0" parTransId="{2F9E986F-F0E1-4330-BD75-09DF0AE1E8FD}" sibTransId="{39761137-9FBA-4FBB-8AEA-E7F445267547}"/>
    <dgm:cxn modelId="{8DD31FB3-13D3-4445-A498-F5D1908F6EFD}" srcId="{ADBF04F2-EF85-48CF-8DEB-42C5CD8A64C3}" destId="{16B49C9D-BB1F-4996-9653-B8F48CE1500F}" srcOrd="1" destOrd="0" parTransId="{A4DCC830-45CA-4D70-8BFF-E467847FB13F}" sibTransId="{8BC62F85-C24A-4FFE-B1A4-A4D75CB089D0}"/>
    <dgm:cxn modelId="{77F31AB4-DAFA-404C-8454-9CD90187DBB1}" type="presOf" srcId="{9E317EBF-7FEF-4B1C-93FC-4FA29D72813A}" destId="{AF340556-AA2E-4561-BBD8-FA23B8C0BCF6}" srcOrd="0" destOrd="0" presId="urn:microsoft.com/office/officeart/2005/8/layout/lProcess3"/>
    <dgm:cxn modelId="{5FA146C5-E187-4716-9EA1-1978A427BC79}" type="presOf" srcId="{7678716D-F27C-4661-9C48-EB921507626C}" destId="{F22161C0-5EDE-42D5-9DFA-7E820B16E0B4}" srcOrd="0" destOrd="0" presId="urn:microsoft.com/office/officeart/2005/8/layout/lProcess3"/>
    <dgm:cxn modelId="{B17DF2C9-D951-438B-941A-E833B5D9F3DF}" type="presOf" srcId="{1BF28E0F-C6BC-4E10-B4E5-6E8096242510}" destId="{3CF11137-97E3-4A61-8AA3-627F4D53DBD4}" srcOrd="0" destOrd="0" presId="urn:microsoft.com/office/officeart/2005/8/layout/lProcess3"/>
    <dgm:cxn modelId="{7B4847D9-9889-4F40-B9F6-3D139BA5D203}" type="presOf" srcId="{0747D466-F621-49DE-ABAE-3ABC92260F11}" destId="{A81D4A89-E4B4-440E-89BC-A0A40D7CE884}" srcOrd="0" destOrd="0" presId="urn:microsoft.com/office/officeart/2005/8/layout/lProcess3"/>
    <dgm:cxn modelId="{C47F5ADB-6C4F-441A-A82A-289FD7A11C01}" srcId="{2E107B17-B457-4390-8FCE-299922FB9D9C}" destId="{57BE9644-EB07-4D44-AB35-6DEDBAB745C7}" srcOrd="0" destOrd="0" parTransId="{55D180C5-4CE9-443A-9B51-DEFC9B2B634C}" sibTransId="{F9FBAA1E-507A-47D7-A840-24D5574F151A}"/>
    <dgm:cxn modelId="{0F0A86F1-672F-4D21-B11F-FC8C49924C3C}" type="presOf" srcId="{16B49C9D-BB1F-4996-9653-B8F48CE1500F}" destId="{67F28F73-B914-4CCB-BCED-086B71E5055E}" srcOrd="0" destOrd="0" presId="urn:microsoft.com/office/officeart/2005/8/layout/lProcess3"/>
    <dgm:cxn modelId="{B607A315-D6DC-4645-927B-C0834CDE1192}" type="presParOf" srcId="{747AA5A9-747F-49B0-A294-C2431D38493E}" destId="{A2AAB0D7-3346-4E4F-A774-D143689A2F95}" srcOrd="0" destOrd="0" presId="urn:microsoft.com/office/officeart/2005/8/layout/lProcess3"/>
    <dgm:cxn modelId="{88782BE3-90BF-48BD-B65F-35DCF295C7EB}" type="presParOf" srcId="{A2AAB0D7-3346-4E4F-A774-D143689A2F95}" destId="{A81D4A89-E4B4-440E-89BC-A0A40D7CE884}" srcOrd="0" destOrd="0" presId="urn:microsoft.com/office/officeart/2005/8/layout/lProcess3"/>
    <dgm:cxn modelId="{1753BAD1-85A3-4D6B-9A29-58119BF3BA6F}" type="presParOf" srcId="{A2AAB0D7-3346-4E4F-A774-D143689A2F95}" destId="{E9556E11-CC99-40C9-8CDE-7F5A1861DF3B}" srcOrd="1" destOrd="0" presId="urn:microsoft.com/office/officeart/2005/8/layout/lProcess3"/>
    <dgm:cxn modelId="{0B3AE7E6-8EA1-4821-8897-650B1690EE60}" type="presParOf" srcId="{A2AAB0D7-3346-4E4F-A774-D143689A2F95}" destId="{3CF11137-97E3-4A61-8AA3-627F4D53DBD4}" srcOrd="2" destOrd="0" presId="urn:microsoft.com/office/officeart/2005/8/layout/lProcess3"/>
    <dgm:cxn modelId="{8756260F-D2D4-4224-A36C-5A256B1B6DB6}" type="presParOf" srcId="{A2AAB0D7-3346-4E4F-A774-D143689A2F95}" destId="{344D35D5-7611-4D67-8D31-2BA6B4783EB1}" srcOrd="3" destOrd="0" presId="urn:microsoft.com/office/officeart/2005/8/layout/lProcess3"/>
    <dgm:cxn modelId="{BD2655EC-762C-4A83-95A7-59235FB1AE60}" type="presParOf" srcId="{A2AAB0D7-3346-4E4F-A774-D143689A2F95}" destId="{5AEA140D-00C7-4DD4-BC99-851CD895FC25}" srcOrd="4" destOrd="0" presId="urn:microsoft.com/office/officeart/2005/8/layout/lProcess3"/>
    <dgm:cxn modelId="{06AD5E7C-80D0-4ABE-8301-A74C73C48C82}" type="presParOf" srcId="{747AA5A9-747F-49B0-A294-C2431D38493E}" destId="{3CC86FCD-1025-4167-8850-20C0DEFB0634}" srcOrd="1" destOrd="0" presId="urn:microsoft.com/office/officeart/2005/8/layout/lProcess3"/>
    <dgm:cxn modelId="{8725CC20-BEE8-4E5C-83DF-609E9A52493F}" type="presParOf" srcId="{747AA5A9-747F-49B0-A294-C2431D38493E}" destId="{38823CD9-CFC0-44DE-A5D3-0A8A72E73863}" srcOrd="2" destOrd="0" presId="urn:microsoft.com/office/officeart/2005/8/layout/lProcess3"/>
    <dgm:cxn modelId="{8FFA1BB9-86E2-4807-9634-F8079E7F7421}" type="presParOf" srcId="{38823CD9-CFC0-44DE-A5D3-0A8A72E73863}" destId="{DBFEE9EA-A3CD-475A-8773-7AE86E243C3E}" srcOrd="0" destOrd="0" presId="urn:microsoft.com/office/officeart/2005/8/layout/lProcess3"/>
    <dgm:cxn modelId="{087C9243-5710-412C-A230-DCFA5192C67F}" type="presParOf" srcId="{38823CD9-CFC0-44DE-A5D3-0A8A72E73863}" destId="{37F42B16-73A8-4B1E-BEEE-2CE82255A382}" srcOrd="1" destOrd="0" presId="urn:microsoft.com/office/officeart/2005/8/layout/lProcess3"/>
    <dgm:cxn modelId="{D1BF3662-52B1-4612-ACB5-0C5FC492F1CA}" type="presParOf" srcId="{38823CD9-CFC0-44DE-A5D3-0A8A72E73863}" destId="{880B77DF-FBCA-43AF-B542-1B462D0C35F3}" srcOrd="2" destOrd="0" presId="urn:microsoft.com/office/officeart/2005/8/layout/lProcess3"/>
    <dgm:cxn modelId="{CA5E6C99-3DAA-4650-9CB8-5758AB8A97B5}" type="presParOf" srcId="{38823CD9-CFC0-44DE-A5D3-0A8A72E73863}" destId="{11AD2006-139B-47F5-93C8-B2EDDDEDD3B6}" srcOrd="3" destOrd="0" presId="urn:microsoft.com/office/officeart/2005/8/layout/lProcess3"/>
    <dgm:cxn modelId="{E6478681-C485-405D-AB30-5B654E9F52C4}" type="presParOf" srcId="{38823CD9-CFC0-44DE-A5D3-0A8A72E73863}" destId="{67F28F73-B914-4CCB-BCED-086B71E5055E}" srcOrd="4" destOrd="0" presId="urn:microsoft.com/office/officeart/2005/8/layout/lProcess3"/>
    <dgm:cxn modelId="{0515C1A4-8D7A-4EB9-91B0-A9584A14AE5B}" type="presParOf" srcId="{747AA5A9-747F-49B0-A294-C2431D38493E}" destId="{3D202334-0D1C-4B91-B74E-1D220AD43A09}" srcOrd="3" destOrd="0" presId="urn:microsoft.com/office/officeart/2005/8/layout/lProcess3"/>
    <dgm:cxn modelId="{DCCBBF05-FF59-4CB3-B2AC-62C96FE3E5C6}" type="presParOf" srcId="{747AA5A9-747F-49B0-A294-C2431D38493E}" destId="{11AA6FEB-1A56-4AD3-99F6-BA5E6AB8947A}" srcOrd="4" destOrd="0" presId="urn:microsoft.com/office/officeart/2005/8/layout/lProcess3"/>
    <dgm:cxn modelId="{5291CE5B-3140-47F2-BA73-565466D44573}" type="presParOf" srcId="{11AA6FEB-1A56-4AD3-99F6-BA5E6AB8947A}" destId="{F22161C0-5EDE-42D5-9DFA-7E820B16E0B4}" srcOrd="0" destOrd="0" presId="urn:microsoft.com/office/officeart/2005/8/layout/lProcess3"/>
    <dgm:cxn modelId="{EFF4F830-226C-4E1C-8992-D910AC55AB55}" type="presParOf" srcId="{11AA6FEB-1A56-4AD3-99F6-BA5E6AB8947A}" destId="{C09A0357-529B-480F-BC0C-4842A73367B8}" srcOrd="1" destOrd="0" presId="urn:microsoft.com/office/officeart/2005/8/layout/lProcess3"/>
    <dgm:cxn modelId="{FE26635A-9C9E-4ECA-B6C9-63718B32DAE5}" type="presParOf" srcId="{11AA6FEB-1A56-4AD3-99F6-BA5E6AB8947A}" destId="{2905FB21-707E-45EA-8A6D-89AF5AE1B7F5}" srcOrd="2" destOrd="0" presId="urn:microsoft.com/office/officeart/2005/8/layout/lProcess3"/>
    <dgm:cxn modelId="{E22F59EF-B51E-4C60-A37E-80E9CB4F1E23}" type="presParOf" srcId="{11AA6FEB-1A56-4AD3-99F6-BA5E6AB8947A}" destId="{01C4FCE5-E5AA-42E3-860C-F02B90C10CA7}" srcOrd="3" destOrd="0" presId="urn:microsoft.com/office/officeart/2005/8/layout/lProcess3"/>
    <dgm:cxn modelId="{5863CFA0-E8EF-4579-B08B-55B4F954C1C6}" type="presParOf" srcId="{11AA6FEB-1A56-4AD3-99F6-BA5E6AB8947A}" destId="{AF340556-AA2E-4561-BBD8-FA23B8C0BCF6}" srcOrd="4" destOrd="0" presId="urn:microsoft.com/office/officeart/2005/8/layout/lProcess3"/>
    <dgm:cxn modelId="{F0E8F18C-04D3-4CBA-BFEA-84B7573F1482}" type="presParOf" srcId="{747AA5A9-747F-49B0-A294-C2431D38493E}" destId="{D13DC79A-5EDE-445B-B64A-2B79B4742FE9}" srcOrd="5" destOrd="0" presId="urn:microsoft.com/office/officeart/2005/8/layout/lProcess3"/>
    <dgm:cxn modelId="{609E5E21-0460-47B4-BA86-C375EBB27662}" type="presParOf" srcId="{747AA5A9-747F-49B0-A294-C2431D38493E}" destId="{B4D1D5B7-801F-4C2D-8991-9CED56CEE48E}" srcOrd="6" destOrd="0" presId="urn:microsoft.com/office/officeart/2005/8/layout/lProcess3"/>
    <dgm:cxn modelId="{B8DF489F-3A6B-4575-BA9C-DD0BA59BE306}" type="presParOf" srcId="{B4D1D5B7-801F-4C2D-8991-9CED56CEE48E}" destId="{F9603E7B-5F75-49EC-9875-C78F8921E7D7}" srcOrd="0" destOrd="0" presId="urn:microsoft.com/office/officeart/2005/8/layout/lProcess3"/>
    <dgm:cxn modelId="{62EE833F-E372-4572-B70B-A2129E0F979C}" type="presParOf" srcId="{B4D1D5B7-801F-4C2D-8991-9CED56CEE48E}" destId="{65150B12-0789-4F59-BB8C-4E9894251AEF}" srcOrd="1" destOrd="0" presId="urn:microsoft.com/office/officeart/2005/8/layout/lProcess3"/>
    <dgm:cxn modelId="{89029883-48F7-46DE-91E2-54203007E509}" type="presParOf" srcId="{B4D1D5B7-801F-4C2D-8991-9CED56CEE48E}" destId="{BE0173E5-1BBC-47C4-99A2-073D7220893D}" srcOrd="2" destOrd="0" presId="urn:microsoft.com/office/officeart/2005/8/layout/lProcess3"/>
    <dgm:cxn modelId="{78BAC978-F00E-4C76-8436-7CD6F66106C4}" type="presParOf" srcId="{B4D1D5B7-801F-4C2D-8991-9CED56CEE48E}" destId="{BE7D0F3E-B63D-4CA1-8AA1-C39224CE78FC}" srcOrd="3" destOrd="0" presId="urn:microsoft.com/office/officeart/2005/8/layout/lProcess3"/>
    <dgm:cxn modelId="{928F5AF9-6B3A-4C6C-B356-B0283C7FD7A5}" type="presParOf" srcId="{B4D1D5B7-801F-4C2D-8991-9CED56CEE48E}" destId="{D7118CE2-BCE1-48DF-8FAC-CC8F6085A04C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28828C-9CA2-4B29-BDB5-CC7B446E9DD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E72C7F-833C-4C34-9C01-773114A7EA84}">
      <dgm:prSet phldrT="[Text]" phldr="0"/>
      <dgm:spPr/>
      <dgm:t>
        <a:bodyPr/>
        <a:lstStyle/>
        <a:p>
          <a:pPr rtl="0"/>
          <a:r>
            <a:rPr lang="en-US" err="1">
              <a:latin typeface="Calibri Light" panose="020F0302020204030204"/>
            </a:rPr>
            <a:t>Konfis</a:t>
          </a:r>
          <a:endParaRPr lang="en-US"/>
        </a:p>
      </dgm:t>
    </dgm:pt>
    <dgm:pt modelId="{93A535B6-880E-4123-98BF-697FB2F95CC9}" type="parTrans" cxnId="{B9307F27-9538-4B20-AAB8-0EF8D401B129}">
      <dgm:prSet/>
      <dgm:spPr/>
      <dgm:t>
        <a:bodyPr/>
        <a:lstStyle/>
        <a:p>
          <a:endParaRPr lang="en-US"/>
        </a:p>
      </dgm:t>
    </dgm:pt>
    <dgm:pt modelId="{1A2969AE-1DFC-40C7-BBA7-468D62037FD3}" type="sibTrans" cxnId="{B9307F27-9538-4B20-AAB8-0EF8D401B129}">
      <dgm:prSet/>
      <dgm:spPr/>
      <dgm:t>
        <a:bodyPr/>
        <a:lstStyle/>
        <a:p>
          <a:endParaRPr lang="en-US"/>
        </a:p>
      </dgm:t>
    </dgm:pt>
    <dgm:pt modelId="{C1128D98-E07C-422E-A442-499BACF5E3C6}">
      <dgm:prSet phldrT="[Text]" phldr="0"/>
      <dgm:spPr/>
      <dgm:t>
        <a:bodyPr/>
        <a:lstStyle/>
        <a:p>
          <a:r>
            <a:rPr lang="en-US" err="1">
              <a:latin typeface="Calibri Light" panose="020F0302020204030204"/>
            </a:rPr>
            <a:t>Essgruppe</a:t>
          </a:r>
          <a:endParaRPr lang="en-US"/>
        </a:p>
      </dgm:t>
    </dgm:pt>
    <dgm:pt modelId="{21FC2BA7-0946-4DAC-989A-82321E639F63}" type="parTrans" cxnId="{08ACAD92-4466-4933-B67B-45523F846F53}">
      <dgm:prSet/>
      <dgm:spPr/>
      <dgm:t>
        <a:bodyPr/>
        <a:lstStyle/>
        <a:p>
          <a:endParaRPr lang="en-US"/>
        </a:p>
      </dgm:t>
    </dgm:pt>
    <dgm:pt modelId="{F9030A8C-C99D-4FD8-B18A-029E3D28FA7E}" type="sibTrans" cxnId="{08ACAD92-4466-4933-B67B-45523F846F53}">
      <dgm:prSet/>
      <dgm:spPr/>
      <dgm:t>
        <a:bodyPr/>
        <a:lstStyle/>
        <a:p>
          <a:endParaRPr lang="en-US"/>
        </a:p>
      </dgm:t>
    </dgm:pt>
    <dgm:pt modelId="{914DC720-3B3D-4790-BE52-D1A5938B76D6}">
      <dgm:prSet phldrT="[Text]" phldr="0" custT="1"/>
      <dgm:spPr>
        <a:solidFill>
          <a:srgbClr val="D1E6F6"/>
        </a:solidFill>
      </dgm:spPr>
      <dgm:t>
        <a:bodyPr/>
        <a:lstStyle/>
        <a:p>
          <a:pPr rtl="0"/>
          <a:r>
            <a:rPr lang="en-US" sz="1400" b="0" err="1">
              <a:latin typeface="+mj-lt"/>
            </a:rPr>
            <a:t>Verkauf</a:t>
          </a:r>
          <a:r>
            <a:rPr lang="en-US" sz="1400" b="0">
              <a:latin typeface="+mj-lt"/>
            </a:rPr>
            <a:t> von Essen </a:t>
          </a:r>
          <a:r>
            <a:rPr lang="en-US" sz="1400" b="0" err="1">
              <a:latin typeface="+mj-lt"/>
            </a:rPr>
            <a:t>im</a:t>
          </a:r>
          <a:r>
            <a:rPr lang="en-US" sz="1400" b="0">
              <a:latin typeface="+mj-lt"/>
            </a:rPr>
            <a:t> </a:t>
          </a:r>
          <a:br>
            <a:rPr lang="en-US" sz="1400" b="0">
              <a:latin typeface="+mj-lt"/>
            </a:rPr>
          </a:br>
          <a:r>
            <a:rPr lang="en-US" sz="1400" b="0" err="1">
              <a:latin typeface="+mj-lt"/>
            </a:rPr>
            <a:t>Glas</a:t>
          </a:r>
          <a:r>
            <a:rPr lang="en-US" sz="1400" b="0">
              <a:latin typeface="+mj-lt"/>
            </a:rPr>
            <a:t> to go</a:t>
          </a:r>
        </a:p>
      </dgm:t>
    </dgm:pt>
    <dgm:pt modelId="{EE7AC710-9D2C-4DEE-83E5-73BC0F345B36}" type="parTrans" cxnId="{B47F0B86-2496-43BA-A7F2-0E476E665A47}">
      <dgm:prSet/>
      <dgm:spPr/>
      <dgm:t>
        <a:bodyPr/>
        <a:lstStyle/>
        <a:p>
          <a:endParaRPr lang="en-US"/>
        </a:p>
      </dgm:t>
    </dgm:pt>
    <dgm:pt modelId="{05B98321-6276-4339-BCEF-6DFF71E2E84E}" type="sibTrans" cxnId="{B47F0B86-2496-43BA-A7F2-0E476E665A47}">
      <dgm:prSet/>
      <dgm:spPr/>
      <dgm:t>
        <a:bodyPr/>
        <a:lstStyle/>
        <a:p>
          <a:endParaRPr lang="en-US"/>
        </a:p>
      </dgm:t>
    </dgm:pt>
    <dgm:pt modelId="{9F069022-94A7-4138-8A66-7E487B6F2EB4}">
      <dgm:prSet phldrT="[Text]" phldr="0"/>
      <dgm:spPr/>
      <dgm:t>
        <a:bodyPr/>
        <a:lstStyle/>
        <a:p>
          <a:r>
            <a:rPr lang="en-US"/>
            <a:t>Bands</a:t>
          </a:r>
        </a:p>
      </dgm:t>
    </dgm:pt>
    <dgm:pt modelId="{B6AEF297-CADA-4C37-A959-1588E6EB0370}" type="parTrans" cxnId="{5CB413E1-B0E7-4DC3-A9DB-29F45A6E0C46}">
      <dgm:prSet/>
      <dgm:spPr/>
      <dgm:t>
        <a:bodyPr/>
        <a:lstStyle/>
        <a:p>
          <a:endParaRPr lang="en-US"/>
        </a:p>
      </dgm:t>
    </dgm:pt>
    <dgm:pt modelId="{8F259F4F-328B-4A49-B16A-CDF1C1ECA58A}" type="sibTrans" cxnId="{5CB413E1-B0E7-4DC3-A9DB-29F45A6E0C46}">
      <dgm:prSet/>
      <dgm:spPr/>
      <dgm:t>
        <a:bodyPr/>
        <a:lstStyle/>
        <a:p>
          <a:endParaRPr lang="en-US"/>
        </a:p>
      </dgm:t>
    </dgm:pt>
    <dgm:pt modelId="{42950E62-2A45-4085-B73A-8422C368CD71}">
      <dgm:prSet phldr="0" custT="1"/>
      <dgm:spPr/>
      <dgm:t>
        <a:bodyPr/>
        <a:lstStyle/>
        <a:p>
          <a:r>
            <a:rPr lang="en-US" sz="1400" err="1">
              <a:latin typeface="+mj-lt"/>
            </a:rPr>
            <a:t>Benefizkonzert</a:t>
          </a:r>
          <a:endParaRPr lang="en-US" sz="1400">
            <a:latin typeface="+mj-lt"/>
          </a:endParaRPr>
        </a:p>
      </dgm:t>
    </dgm:pt>
    <dgm:pt modelId="{5A66840E-5AD7-42FA-AA5D-5015B41922A0}" type="parTrans" cxnId="{FC0345D9-F9D7-4A7C-9B8E-FE100781BF7A}">
      <dgm:prSet/>
      <dgm:spPr/>
      <dgm:t>
        <a:bodyPr/>
        <a:lstStyle/>
        <a:p>
          <a:endParaRPr lang="de-DE"/>
        </a:p>
      </dgm:t>
    </dgm:pt>
    <dgm:pt modelId="{A30BBA90-57F2-4E6D-8DBC-FEC0236EC06A}" type="sibTrans" cxnId="{FC0345D9-F9D7-4A7C-9B8E-FE100781BF7A}">
      <dgm:prSet/>
      <dgm:spPr/>
      <dgm:t>
        <a:bodyPr/>
        <a:lstStyle/>
        <a:p>
          <a:endParaRPr lang="de-DE"/>
        </a:p>
      </dgm:t>
    </dgm:pt>
    <dgm:pt modelId="{7D5C64E4-7420-44F5-AE65-5AD5D610DBE6}">
      <dgm:prSet phldr="0"/>
      <dgm:spPr/>
      <dgm:t>
        <a:bodyPr/>
        <a:lstStyle/>
        <a:p>
          <a:pPr rtl="0"/>
          <a:r>
            <a:rPr lang="en-US" err="1"/>
            <a:t>Kitas</a:t>
          </a:r>
          <a:endParaRPr lang="en-US"/>
        </a:p>
      </dgm:t>
    </dgm:pt>
    <dgm:pt modelId="{B468DB10-5583-4644-B42B-8094C8D8FFBC}" type="parTrans" cxnId="{D98D0C14-37D1-4800-A013-5CF600DDC28B}">
      <dgm:prSet/>
      <dgm:spPr/>
      <dgm:t>
        <a:bodyPr/>
        <a:lstStyle/>
        <a:p>
          <a:endParaRPr lang="de-DE"/>
        </a:p>
      </dgm:t>
    </dgm:pt>
    <dgm:pt modelId="{2B68CFD3-24B3-48F2-8CBB-91988E600807}" type="sibTrans" cxnId="{D98D0C14-37D1-4800-A013-5CF600DDC28B}">
      <dgm:prSet/>
      <dgm:spPr/>
      <dgm:t>
        <a:bodyPr/>
        <a:lstStyle/>
        <a:p>
          <a:endParaRPr lang="de-DE"/>
        </a:p>
      </dgm:t>
    </dgm:pt>
    <dgm:pt modelId="{1561C993-A88E-4D1D-9ED7-FC2D8D2143D1}">
      <dgm:prSet phldr="0" custT="1"/>
      <dgm:spPr/>
      <dgm:t>
        <a:bodyPr/>
        <a:lstStyle/>
        <a:p>
          <a:r>
            <a:rPr lang="en-US" sz="1400" err="1">
              <a:latin typeface="+mj-lt"/>
            </a:rPr>
            <a:t>Malauktion</a:t>
          </a:r>
          <a:r>
            <a:rPr lang="en-US" sz="1400">
              <a:latin typeface="+mj-lt"/>
            </a:rPr>
            <a:t>, </a:t>
          </a:r>
          <a:r>
            <a:rPr lang="en-US" sz="1400" err="1">
              <a:latin typeface="+mj-lt"/>
            </a:rPr>
            <a:t>Herbstbasar</a:t>
          </a:r>
          <a:r>
            <a:rPr lang="en-US" sz="1400">
              <a:latin typeface="+mj-lt"/>
            </a:rPr>
            <a:t> </a:t>
          </a:r>
          <a:r>
            <a:rPr lang="en-US" sz="1400" err="1">
              <a:latin typeface="+mj-lt"/>
            </a:rPr>
            <a:t>mit</a:t>
          </a:r>
          <a:r>
            <a:rPr lang="en-US" sz="1400">
              <a:latin typeface="+mj-lt"/>
            </a:rPr>
            <a:t> </a:t>
          </a:r>
          <a:r>
            <a:rPr lang="en-US" sz="1400" err="1">
              <a:latin typeface="+mj-lt"/>
            </a:rPr>
            <a:t>Basteleien</a:t>
          </a:r>
          <a:endParaRPr lang="en-US" sz="1400">
            <a:latin typeface="+mj-lt"/>
          </a:endParaRPr>
        </a:p>
      </dgm:t>
    </dgm:pt>
    <dgm:pt modelId="{2DAF5EEB-5678-4B9D-9E5F-C3A91B176231}" type="parTrans" cxnId="{F7664688-0B71-4CDE-B3ED-0F33F04B1D95}">
      <dgm:prSet/>
      <dgm:spPr/>
      <dgm:t>
        <a:bodyPr/>
        <a:lstStyle/>
        <a:p>
          <a:endParaRPr lang="de-DE"/>
        </a:p>
      </dgm:t>
    </dgm:pt>
    <dgm:pt modelId="{37411920-D6D9-4CEC-9FA5-0820AE152C1E}" type="sibTrans" cxnId="{F7664688-0B71-4CDE-B3ED-0F33F04B1D95}">
      <dgm:prSet/>
      <dgm:spPr/>
      <dgm:t>
        <a:bodyPr/>
        <a:lstStyle/>
        <a:p>
          <a:endParaRPr lang="de-DE"/>
        </a:p>
      </dgm:t>
    </dgm:pt>
    <dgm:pt modelId="{61348955-7E24-4B3F-B98B-B72D8F66278C}">
      <dgm:prSet phldrT="[Text]" phldr="0" custT="1"/>
      <dgm:spPr>
        <a:solidFill>
          <a:srgbClr val="D1E6F6"/>
        </a:solidFill>
      </dgm:spPr>
      <dgm:t>
        <a:bodyPr/>
        <a:lstStyle/>
        <a:p>
          <a:pPr rtl="0"/>
          <a:r>
            <a:rPr lang="en-US" sz="1400" b="0">
              <a:latin typeface="+mj-lt"/>
            </a:rPr>
            <a:t> </a:t>
          </a:r>
          <a:r>
            <a:rPr lang="en-US" sz="1400" b="0" err="1">
              <a:latin typeface="+mj-lt"/>
            </a:rPr>
            <a:t>Helfende</a:t>
          </a:r>
          <a:r>
            <a:rPr lang="en-US" sz="1400" b="0">
              <a:latin typeface="+mj-lt"/>
            </a:rPr>
            <a:t> </a:t>
          </a:r>
          <a:r>
            <a:rPr lang="en-US" sz="1400" b="0" err="1">
              <a:latin typeface="+mj-lt"/>
            </a:rPr>
            <a:t>Hände</a:t>
          </a:r>
          <a:r>
            <a:rPr lang="en-US" sz="1400" b="0">
              <a:latin typeface="+mj-lt"/>
            </a:rPr>
            <a:t> </a:t>
          </a:r>
          <a:r>
            <a:rPr lang="en-US" sz="1400" b="0" err="1">
              <a:latin typeface="+mj-lt"/>
            </a:rPr>
            <a:t>im</a:t>
          </a:r>
          <a:r>
            <a:rPr lang="en-US" sz="1400" b="0">
              <a:latin typeface="+mj-lt"/>
            </a:rPr>
            <a:t> Garten, Fenster </a:t>
          </a:r>
          <a:r>
            <a:rPr lang="en-US" sz="1400" b="0" err="1">
              <a:latin typeface="+mj-lt"/>
            </a:rPr>
            <a:t>putzen</a:t>
          </a:r>
          <a:r>
            <a:rPr lang="en-US" sz="1400" b="0">
              <a:latin typeface="+mj-lt"/>
            </a:rPr>
            <a:t>, Auto </a:t>
          </a:r>
          <a:r>
            <a:rPr lang="en-US" sz="1400" b="0" err="1">
              <a:latin typeface="+mj-lt"/>
            </a:rPr>
            <a:t>waschen</a:t>
          </a:r>
          <a:r>
            <a:rPr lang="en-US" sz="1400" b="0">
              <a:latin typeface="+mj-lt"/>
            </a:rPr>
            <a:t>, </a:t>
          </a:r>
        </a:p>
      </dgm:t>
    </dgm:pt>
    <dgm:pt modelId="{09ED09DD-9A6C-4C9B-8859-A609B99F18C1}" type="sibTrans" cxnId="{C27F898F-660E-45F8-A8F2-BF680B2683F5}">
      <dgm:prSet/>
      <dgm:spPr/>
      <dgm:t>
        <a:bodyPr/>
        <a:lstStyle/>
        <a:p>
          <a:endParaRPr lang="en-US"/>
        </a:p>
      </dgm:t>
    </dgm:pt>
    <dgm:pt modelId="{8A15E8C2-0301-4B6B-BA0D-854D479E9A8F}" type="parTrans" cxnId="{C27F898F-660E-45F8-A8F2-BF680B2683F5}">
      <dgm:prSet/>
      <dgm:spPr/>
      <dgm:t>
        <a:bodyPr/>
        <a:lstStyle/>
        <a:p>
          <a:endParaRPr lang="en-US"/>
        </a:p>
      </dgm:t>
    </dgm:pt>
    <dgm:pt modelId="{7CA3A0A4-0B2E-42DE-90AF-2413EDD1274C}">
      <dgm:prSet phldrT="[Text]" phldr="0" custT="1"/>
      <dgm:spPr>
        <a:solidFill>
          <a:srgbClr val="D1E6F6"/>
        </a:solidFill>
      </dgm:spPr>
      <dgm:t>
        <a:bodyPr/>
        <a:lstStyle/>
        <a:p>
          <a:pPr rtl="0"/>
          <a:r>
            <a:rPr lang="en-US" sz="1600" b="1">
              <a:latin typeface="Calibri Light" panose="020F0302020204030204"/>
            </a:rPr>
            <a:t>1000,00 Euro</a:t>
          </a:r>
          <a:endParaRPr lang="en-US" sz="1600" b="1"/>
        </a:p>
      </dgm:t>
    </dgm:pt>
    <dgm:pt modelId="{F3891255-A823-411B-8AE3-ADFD15CEA1A7}" type="parTrans" cxnId="{B22F3576-621A-4328-B45C-1118066764D6}">
      <dgm:prSet/>
      <dgm:spPr/>
      <dgm:t>
        <a:bodyPr/>
        <a:lstStyle/>
        <a:p>
          <a:endParaRPr lang="de-DE"/>
        </a:p>
      </dgm:t>
    </dgm:pt>
    <dgm:pt modelId="{13842D8F-4BAA-4592-A1DE-50C643A9E5F5}" type="sibTrans" cxnId="{B22F3576-621A-4328-B45C-1118066764D6}">
      <dgm:prSet/>
      <dgm:spPr/>
      <dgm:t>
        <a:bodyPr/>
        <a:lstStyle/>
        <a:p>
          <a:endParaRPr lang="de-DE"/>
        </a:p>
      </dgm:t>
    </dgm:pt>
    <dgm:pt modelId="{F3A17820-4F23-4DD8-8BDC-CF947BB65E03}">
      <dgm:prSet phldr="0" custT="1"/>
      <dgm:spPr/>
      <dgm:t>
        <a:bodyPr/>
        <a:lstStyle/>
        <a:p>
          <a:pPr rtl="0"/>
          <a:r>
            <a:rPr lang="en-US" sz="1600" b="1">
              <a:latin typeface="Calibri Light" panose="020F0302020204030204"/>
            </a:rPr>
            <a:t>2000,00 Euro</a:t>
          </a:r>
          <a:endParaRPr lang="en-US" sz="1600" b="1"/>
        </a:p>
      </dgm:t>
    </dgm:pt>
    <dgm:pt modelId="{2517BDE3-0153-407D-8622-EF0D84B20887}" type="parTrans" cxnId="{449B41BA-195F-4F38-9000-9DAB6E4BD6F2}">
      <dgm:prSet/>
      <dgm:spPr/>
      <dgm:t>
        <a:bodyPr/>
        <a:lstStyle/>
        <a:p>
          <a:endParaRPr lang="de-DE"/>
        </a:p>
      </dgm:t>
    </dgm:pt>
    <dgm:pt modelId="{017BBDF4-9F0D-4036-ACB1-07EEE109C4AC}" type="sibTrans" cxnId="{449B41BA-195F-4F38-9000-9DAB6E4BD6F2}">
      <dgm:prSet/>
      <dgm:spPr/>
      <dgm:t>
        <a:bodyPr/>
        <a:lstStyle/>
        <a:p>
          <a:endParaRPr lang="de-DE"/>
        </a:p>
      </dgm:t>
    </dgm:pt>
    <dgm:pt modelId="{C14597A4-C2A7-492D-9545-7C3821B9845A}">
      <dgm:prSet phldr="0" custT="1"/>
      <dgm:spPr/>
      <dgm:t>
        <a:bodyPr/>
        <a:lstStyle/>
        <a:p>
          <a:pPr rtl="0"/>
          <a:r>
            <a:rPr lang="en-US" sz="1600" b="1">
              <a:latin typeface="Calibri Light" panose="020F0302020204030204"/>
            </a:rPr>
            <a:t>2000,00 Euro</a:t>
          </a:r>
          <a:endParaRPr lang="en-US" sz="1600" b="1"/>
        </a:p>
      </dgm:t>
    </dgm:pt>
    <dgm:pt modelId="{5BD7BC1B-0E9F-40E1-A016-1EF4B9AC6713}" type="parTrans" cxnId="{5102CE44-CEE5-4134-AC49-E948BA4CE10D}">
      <dgm:prSet/>
      <dgm:spPr/>
      <dgm:t>
        <a:bodyPr/>
        <a:lstStyle/>
        <a:p>
          <a:endParaRPr lang="de-DE"/>
        </a:p>
      </dgm:t>
    </dgm:pt>
    <dgm:pt modelId="{8A68CC45-D8C4-4C0F-AFE1-C066909C4502}" type="sibTrans" cxnId="{5102CE44-CEE5-4134-AC49-E948BA4CE10D}">
      <dgm:prSet/>
      <dgm:spPr/>
      <dgm:t>
        <a:bodyPr/>
        <a:lstStyle/>
        <a:p>
          <a:endParaRPr lang="de-DE"/>
        </a:p>
      </dgm:t>
    </dgm:pt>
    <dgm:pt modelId="{98DA1896-3160-455D-9953-EA0E27B5B282}">
      <dgm:prSet phldr="0" custT="1"/>
      <dgm:spPr/>
      <dgm:t>
        <a:bodyPr/>
        <a:lstStyle/>
        <a:p>
          <a:pPr rtl="0"/>
          <a:r>
            <a:rPr lang="en-US" sz="1600" b="1">
              <a:latin typeface="Calibri Light" panose="020F0302020204030204"/>
            </a:rPr>
            <a:t>4000,00 Euro</a:t>
          </a:r>
        </a:p>
      </dgm:t>
    </dgm:pt>
    <dgm:pt modelId="{0BAE3FB3-7EA9-4E61-8668-80B499F322E5}" type="parTrans" cxnId="{54803EB5-9F67-40D0-A0F4-D7C9EF9E0C1A}">
      <dgm:prSet/>
      <dgm:spPr/>
      <dgm:t>
        <a:bodyPr/>
        <a:lstStyle/>
        <a:p>
          <a:endParaRPr lang="de-DE"/>
        </a:p>
      </dgm:t>
    </dgm:pt>
    <dgm:pt modelId="{1186F05F-8B1F-4709-9AAA-67C80ECED2E4}" type="sibTrans" cxnId="{54803EB5-9F67-40D0-A0F4-D7C9EF9E0C1A}">
      <dgm:prSet/>
      <dgm:spPr/>
      <dgm:t>
        <a:bodyPr/>
        <a:lstStyle/>
        <a:p>
          <a:endParaRPr lang="de-DE"/>
        </a:p>
      </dgm:t>
    </dgm:pt>
    <dgm:pt modelId="{BCD67985-D850-4D13-8CD4-620C6CA83284}" type="pres">
      <dgm:prSet presAssocID="{A728828C-9CA2-4B29-BDB5-CC7B446E9DD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FD84673-24DC-4E02-9FD7-5C4E1831C111}" type="pres">
      <dgm:prSet presAssocID="{BBE72C7F-833C-4C34-9C01-773114A7EA84}" presName="horFlow" presStyleCnt="0"/>
      <dgm:spPr/>
    </dgm:pt>
    <dgm:pt modelId="{DF568CF3-6E5F-42A0-A4E8-B1C75C355B29}" type="pres">
      <dgm:prSet presAssocID="{BBE72C7F-833C-4C34-9C01-773114A7EA84}" presName="bigChev" presStyleLbl="node1" presStyleIdx="0" presStyleCnt="4"/>
      <dgm:spPr/>
    </dgm:pt>
    <dgm:pt modelId="{6046E8A9-A446-4775-A344-4218B9ECC094}" type="pres">
      <dgm:prSet presAssocID="{8A15E8C2-0301-4B6B-BA0D-854D479E9A8F}" presName="parTrans" presStyleCnt="0"/>
      <dgm:spPr/>
    </dgm:pt>
    <dgm:pt modelId="{EE8FF475-0C95-431F-A963-9DB2A960C988}" type="pres">
      <dgm:prSet presAssocID="{61348955-7E24-4B3F-B98B-B72D8F66278C}" presName="node" presStyleLbl="alignAccFollowNode1" presStyleIdx="0" presStyleCnt="8">
        <dgm:presLayoutVars>
          <dgm:bulletEnabled val="1"/>
        </dgm:presLayoutVars>
      </dgm:prSet>
      <dgm:spPr/>
    </dgm:pt>
    <dgm:pt modelId="{79879818-8D0E-40EF-941F-464C367ED8E9}" type="pres">
      <dgm:prSet presAssocID="{09ED09DD-9A6C-4C9B-8859-A609B99F18C1}" presName="sibTrans" presStyleCnt="0"/>
      <dgm:spPr/>
    </dgm:pt>
    <dgm:pt modelId="{030245E9-EE9E-49C6-8505-CD97BCA76EF9}" type="pres">
      <dgm:prSet presAssocID="{98DA1896-3160-455D-9953-EA0E27B5B282}" presName="node" presStyleLbl="alignAccFollowNode1" presStyleIdx="1" presStyleCnt="8">
        <dgm:presLayoutVars>
          <dgm:bulletEnabled val="1"/>
        </dgm:presLayoutVars>
      </dgm:prSet>
      <dgm:spPr/>
    </dgm:pt>
    <dgm:pt modelId="{CB42C541-FDF3-40E1-AADF-16C5B612A339}" type="pres">
      <dgm:prSet presAssocID="{BBE72C7F-833C-4C34-9C01-773114A7EA84}" presName="vSp" presStyleCnt="0"/>
      <dgm:spPr/>
    </dgm:pt>
    <dgm:pt modelId="{F5699083-8AF3-4FD8-A9C0-D4D5A1BD4A3D}" type="pres">
      <dgm:prSet presAssocID="{C1128D98-E07C-422E-A442-499BACF5E3C6}" presName="horFlow" presStyleCnt="0"/>
      <dgm:spPr/>
    </dgm:pt>
    <dgm:pt modelId="{3221AC73-5888-4BA7-839B-5CC6ABE725A1}" type="pres">
      <dgm:prSet presAssocID="{C1128D98-E07C-422E-A442-499BACF5E3C6}" presName="bigChev" presStyleLbl="node1" presStyleIdx="1" presStyleCnt="4"/>
      <dgm:spPr/>
    </dgm:pt>
    <dgm:pt modelId="{09B055BF-F8AF-45DE-9E72-589392C6D088}" type="pres">
      <dgm:prSet presAssocID="{EE7AC710-9D2C-4DEE-83E5-73BC0F345B36}" presName="parTrans" presStyleCnt="0"/>
      <dgm:spPr/>
    </dgm:pt>
    <dgm:pt modelId="{826EA29F-11F4-4E44-A3D2-6D51C5F6E7A2}" type="pres">
      <dgm:prSet presAssocID="{914DC720-3B3D-4790-BE52-D1A5938B76D6}" presName="node" presStyleLbl="alignAccFollowNode1" presStyleIdx="2" presStyleCnt="8">
        <dgm:presLayoutVars>
          <dgm:bulletEnabled val="1"/>
        </dgm:presLayoutVars>
      </dgm:prSet>
      <dgm:spPr/>
    </dgm:pt>
    <dgm:pt modelId="{5B74A59B-19D3-4D28-AA98-028D3BC302E2}" type="pres">
      <dgm:prSet presAssocID="{05B98321-6276-4339-BCEF-6DFF71E2E84E}" presName="sibTrans" presStyleCnt="0"/>
      <dgm:spPr/>
    </dgm:pt>
    <dgm:pt modelId="{521323F2-45DC-4F1A-969C-2690B1928770}" type="pres">
      <dgm:prSet presAssocID="{7CA3A0A4-0B2E-42DE-90AF-2413EDD1274C}" presName="node" presStyleLbl="alignAccFollowNode1" presStyleIdx="3" presStyleCnt="8">
        <dgm:presLayoutVars>
          <dgm:bulletEnabled val="1"/>
        </dgm:presLayoutVars>
      </dgm:prSet>
      <dgm:spPr/>
    </dgm:pt>
    <dgm:pt modelId="{F13C903A-AD4E-43EB-8A48-148FD08783E3}" type="pres">
      <dgm:prSet presAssocID="{C1128D98-E07C-422E-A442-499BACF5E3C6}" presName="vSp" presStyleCnt="0"/>
      <dgm:spPr/>
    </dgm:pt>
    <dgm:pt modelId="{6B32CB41-89D4-4038-B010-6D4BA424605B}" type="pres">
      <dgm:prSet presAssocID="{9F069022-94A7-4138-8A66-7E487B6F2EB4}" presName="horFlow" presStyleCnt="0"/>
      <dgm:spPr/>
    </dgm:pt>
    <dgm:pt modelId="{C8C4742E-1564-4F70-8FD4-A889062CCDA0}" type="pres">
      <dgm:prSet presAssocID="{9F069022-94A7-4138-8A66-7E487B6F2EB4}" presName="bigChev" presStyleLbl="node1" presStyleIdx="2" presStyleCnt="4"/>
      <dgm:spPr/>
    </dgm:pt>
    <dgm:pt modelId="{DF0FF6A0-CEC4-4944-AC5C-45A3FF6142B7}" type="pres">
      <dgm:prSet presAssocID="{5A66840E-5AD7-42FA-AA5D-5015B41922A0}" presName="parTrans" presStyleCnt="0"/>
      <dgm:spPr/>
    </dgm:pt>
    <dgm:pt modelId="{C1B9C048-774C-4185-ABF9-77776B02614B}" type="pres">
      <dgm:prSet presAssocID="{42950E62-2A45-4085-B73A-8422C368CD71}" presName="node" presStyleLbl="alignAccFollowNode1" presStyleIdx="4" presStyleCnt="8">
        <dgm:presLayoutVars>
          <dgm:bulletEnabled val="1"/>
        </dgm:presLayoutVars>
      </dgm:prSet>
      <dgm:spPr/>
    </dgm:pt>
    <dgm:pt modelId="{EAB17336-44EC-4EAC-94FD-58F0B2A584B3}" type="pres">
      <dgm:prSet presAssocID="{A30BBA90-57F2-4E6D-8DBC-FEC0236EC06A}" presName="sibTrans" presStyleCnt="0"/>
      <dgm:spPr/>
    </dgm:pt>
    <dgm:pt modelId="{82828B41-1444-4ED2-B3BE-C5FC5C5D29F5}" type="pres">
      <dgm:prSet presAssocID="{F3A17820-4F23-4DD8-8BDC-CF947BB65E03}" presName="node" presStyleLbl="alignAccFollowNode1" presStyleIdx="5" presStyleCnt="8">
        <dgm:presLayoutVars>
          <dgm:bulletEnabled val="1"/>
        </dgm:presLayoutVars>
      </dgm:prSet>
      <dgm:spPr/>
    </dgm:pt>
    <dgm:pt modelId="{10EE8096-17FA-420F-AAC8-E5F2EC8C5D16}" type="pres">
      <dgm:prSet presAssocID="{9F069022-94A7-4138-8A66-7E487B6F2EB4}" presName="vSp" presStyleCnt="0"/>
      <dgm:spPr/>
    </dgm:pt>
    <dgm:pt modelId="{E21DB792-1EE8-4DB0-8DB3-2154E8133D98}" type="pres">
      <dgm:prSet presAssocID="{7D5C64E4-7420-44F5-AE65-5AD5D610DBE6}" presName="horFlow" presStyleCnt="0"/>
      <dgm:spPr/>
    </dgm:pt>
    <dgm:pt modelId="{F7A422D6-8BA0-4222-812B-35392068DBB1}" type="pres">
      <dgm:prSet presAssocID="{7D5C64E4-7420-44F5-AE65-5AD5D610DBE6}" presName="bigChev" presStyleLbl="node1" presStyleIdx="3" presStyleCnt="4"/>
      <dgm:spPr/>
    </dgm:pt>
    <dgm:pt modelId="{E849CE1A-16D8-45D4-957B-25D51B10437A}" type="pres">
      <dgm:prSet presAssocID="{2DAF5EEB-5678-4B9D-9E5F-C3A91B176231}" presName="parTrans" presStyleCnt="0"/>
      <dgm:spPr/>
    </dgm:pt>
    <dgm:pt modelId="{8CEC0F41-7B27-445B-BE79-B4D8E91B278C}" type="pres">
      <dgm:prSet presAssocID="{1561C993-A88E-4D1D-9ED7-FC2D8D2143D1}" presName="node" presStyleLbl="alignAccFollowNode1" presStyleIdx="6" presStyleCnt="8">
        <dgm:presLayoutVars>
          <dgm:bulletEnabled val="1"/>
        </dgm:presLayoutVars>
      </dgm:prSet>
      <dgm:spPr/>
    </dgm:pt>
    <dgm:pt modelId="{6F6105EB-1CAC-4965-88EE-8962FFE320B1}" type="pres">
      <dgm:prSet presAssocID="{37411920-D6D9-4CEC-9FA5-0820AE152C1E}" presName="sibTrans" presStyleCnt="0"/>
      <dgm:spPr/>
    </dgm:pt>
    <dgm:pt modelId="{13507090-0F8F-42C6-835B-8D991DC8145D}" type="pres">
      <dgm:prSet presAssocID="{C14597A4-C2A7-492D-9545-7C3821B9845A}" presName="node" presStyleLbl="alignAccFollowNode1" presStyleIdx="7" presStyleCnt="8">
        <dgm:presLayoutVars>
          <dgm:bulletEnabled val="1"/>
        </dgm:presLayoutVars>
      </dgm:prSet>
      <dgm:spPr/>
    </dgm:pt>
  </dgm:ptLst>
  <dgm:cxnLst>
    <dgm:cxn modelId="{D98D0C14-37D1-4800-A013-5CF600DDC28B}" srcId="{A728828C-9CA2-4B29-BDB5-CC7B446E9DDD}" destId="{7D5C64E4-7420-44F5-AE65-5AD5D610DBE6}" srcOrd="3" destOrd="0" parTransId="{B468DB10-5583-4644-B42B-8094C8D8FFBC}" sibTransId="{2B68CFD3-24B3-48F2-8CBB-91988E600807}"/>
    <dgm:cxn modelId="{A2AFA820-A996-4BCE-BE6A-35E9C820A52A}" type="presOf" srcId="{7D5C64E4-7420-44F5-AE65-5AD5D610DBE6}" destId="{F7A422D6-8BA0-4222-812B-35392068DBB1}" srcOrd="0" destOrd="0" presId="urn:microsoft.com/office/officeart/2005/8/layout/lProcess3"/>
    <dgm:cxn modelId="{B9307F27-9538-4B20-AAB8-0EF8D401B129}" srcId="{A728828C-9CA2-4B29-BDB5-CC7B446E9DDD}" destId="{BBE72C7F-833C-4C34-9C01-773114A7EA84}" srcOrd="0" destOrd="0" parTransId="{93A535B6-880E-4123-98BF-697FB2F95CC9}" sibTransId="{1A2969AE-1DFC-40C7-BBA7-468D62037FD3}"/>
    <dgm:cxn modelId="{5102CE44-CEE5-4134-AC49-E948BA4CE10D}" srcId="{7D5C64E4-7420-44F5-AE65-5AD5D610DBE6}" destId="{C14597A4-C2A7-492D-9545-7C3821B9845A}" srcOrd="1" destOrd="0" parTransId="{5BD7BC1B-0E9F-40E1-A016-1EF4B9AC6713}" sibTransId="{8A68CC45-D8C4-4C0F-AFE1-C066909C4502}"/>
    <dgm:cxn modelId="{CA8EB665-F8D2-4C30-B5D5-B3A4CE5AC7EE}" type="presOf" srcId="{C14597A4-C2A7-492D-9545-7C3821B9845A}" destId="{13507090-0F8F-42C6-835B-8D991DC8145D}" srcOrd="0" destOrd="0" presId="urn:microsoft.com/office/officeart/2005/8/layout/lProcess3"/>
    <dgm:cxn modelId="{8B719073-4DE2-4D64-A620-0E13B7B373C8}" type="presOf" srcId="{BBE72C7F-833C-4C34-9C01-773114A7EA84}" destId="{DF568CF3-6E5F-42A0-A4E8-B1C75C355B29}" srcOrd="0" destOrd="0" presId="urn:microsoft.com/office/officeart/2005/8/layout/lProcess3"/>
    <dgm:cxn modelId="{B22F3576-621A-4328-B45C-1118066764D6}" srcId="{C1128D98-E07C-422E-A442-499BACF5E3C6}" destId="{7CA3A0A4-0B2E-42DE-90AF-2413EDD1274C}" srcOrd="1" destOrd="0" parTransId="{F3891255-A823-411B-8AE3-ADFD15CEA1A7}" sibTransId="{13842D8F-4BAA-4592-A1DE-50C643A9E5F5}"/>
    <dgm:cxn modelId="{C9BCD576-AA12-43AD-AD5D-F6D7136F4E7D}" type="presOf" srcId="{61348955-7E24-4B3F-B98B-B72D8F66278C}" destId="{EE8FF475-0C95-431F-A963-9DB2A960C988}" srcOrd="0" destOrd="0" presId="urn:microsoft.com/office/officeart/2005/8/layout/lProcess3"/>
    <dgm:cxn modelId="{AB52BA78-7308-4427-845D-42216B4ACAF7}" type="presOf" srcId="{914DC720-3B3D-4790-BE52-D1A5938B76D6}" destId="{826EA29F-11F4-4E44-A3D2-6D51C5F6E7A2}" srcOrd="0" destOrd="0" presId="urn:microsoft.com/office/officeart/2005/8/layout/lProcess3"/>
    <dgm:cxn modelId="{E32C5B82-8E6C-408A-90DB-F2D05714E6BF}" type="presOf" srcId="{C1128D98-E07C-422E-A442-499BACF5E3C6}" destId="{3221AC73-5888-4BA7-839B-5CC6ABE725A1}" srcOrd="0" destOrd="0" presId="urn:microsoft.com/office/officeart/2005/8/layout/lProcess3"/>
    <dgm:cxn modelId="{B47F0B86-2496-43BA-A7F2-0E476E665A47}" srcId="{C1128D98-E07C-422E-A442-499BACF5E3C6}" destId="{914DC720-3B3D-4790-BE52-D1A5938B76D6}" srcOrd="0" destOrd="0" parTransId="{EE7AC710-9D2C-4DEE-83E5-73BC0F345B36}" sibTransId="{05B98321-6276-4339-BCEF-6DFF71E2E84E}"/>
    <dgm:cxn modelId="{88341E87-4010-4681-9517-5F57734FABBB}" type="presOf" srcId="{7CA3A0A4-0B2E-42DE-90AF-2413EDD1274C}" destId="{521323F2-45DC-4F1A-969C-2690B1928770}" srcOrd="0" destOrd="0" presId="urn:microsoft.com/office/officeart/2005/8/layout/lProcess3"/>
    <dgm:cxn modelId="{F7664688-0B71-4CDE-B3ED-0F33F04B1D95}" srcId="{7D5C64E4-7420-44F5-AE65-5AD5D610DBE6}" destId="{1561C993-A88E-4D1D-9ED7-FC2D8D2143D1}" srcOrd="0" destOrd="0" parTransId="{2DAF5EEB-5678-4B9D-9E5F-C3A91B176231}" sibTransId="{37411920-D6D9-4CEC-9FA5-0820AE152C1E}"/>
    <dgm:cxn modelId="{C27F898F-660E-45F8-A8F2-BF680B2683F5}" srcId="{BBE72C7F-833C-4C34-9C01-773114A7EA84}" destId="{61348955-7E24-4B3F-B98B-B72D8F66278C}" srcOrd="0" destOrd="0" parTransId="{8A15E8C2-0301-4B6B-BA0D-854D479E9A8F}" sibTransId="{09ED09DD-9A6C-4C9B-8859-A609B99F18C1}"/>
    <dgm:cxn modelId="{08ACAD92-4466-4933-B67B-45523F846F53}" srcId="{A728828C-9CA2-4B29-BDB5-CC7B446E9DDD}" destId="{C1128D98-E07C-422E-A442-499BACF5E3C6}" srcOrd="1" destOrd="0" parTransId="{21FC2BA7-0946-4DAC-989A-82321E639F63}" sibTransId="{F9030A8C-C99D-4FD8-B18A-029E3D28FA7E}"/>
    <dgm:cxn modelId="{8043A5A4-3497-442C-9382-94D40728FEEA}" type="presOf" srcId="{F3A17820-4F23-4DD8-8BDC-CF947BB65E03}" destId="{82828B41-1444-4ED2-B3BE-C5FC5C5D29F5}" srcOrd="0" destOrd="0" presId="urn:microsoft.com/office/officeart/2005/8/layout/lProcess3"/>
    <dgm:cxn modelId="{DF8AE1B0-50CE-4A1E-ABEA-F1D69D3BD882}" type="presOf" srcId="{A728828C-9CA2-4B29-BDB5-CC7B446E9DDD}" destId="{BCD67985-D850-4D13-8CD4-620C6CA83284}" srcOrd="0" destOrd="0" presId="urn:microsoft.com/office/officeart/2005/8/layout/lProcess3"/>
    <dgm:cxn modelId="{54803EB5-9F67-40D0-A0F4-D7C9EF9E0C1A}" srcId="{BBE72C7F-833C-4C34-9C01-773114A7EA84}" destId="{98DA1896-3160-455D-9953-EA0E27B5B282}" srcOrd="1" destOrd="0" parTransId="{0BAE3FB3-7EA9-4E61-8668-80B499F322E5}" sibTransId="{1186F05F-8B1F-4709-9AAA-67C80ECED2E4}"/>
    <dgm:cxn modelId="{449B41BA-195F-4F38-9000-9DAB6E4BD6F2}" srcId="{9F069022-94A7-4138-8A66-7E487B6F2EB4}" destId="{F3A17820-4F23-4DD8-8BDC-CF947BB65E03}" srcOrd="1" destOrd="0" parTransId="{2517BDE3-0153-407D-8622-EF0D84B20887}" sibTransId="{017BBDF4-9F0D-4036-ACB1-07EEE109C4AC}"/>
    <dgm:cxn modelId="{363673D2-E3D2-4E0B-85C8-0CA268E13F6A}" type="presOf" srcId="{42950E62-2A45-4085-B73A-8422C368CD71}" destId="{C1B9C048-774C-4185-ABF9-77776B02614B}" srcOrd="0" destOrd="0" presId="urn:microsoft.com/office/officeart/2005/8/layout/lProcess3"/>
    <dgm:cxn modelId="{FC0345D9-F9D7-4A7C-9B8E-FE100781BF7A}" srcId="{9F069022-94A7-4138-8A66-7E487B6F2EB4}" destId="{42950E62-2A45-4085-B73A-8422C368CD71}" srcOrd="0" destOrd="0" parTransId="{5A66840E-5AD7-42FA-AA5D-5015B41922A0}" sibTransId="{A30BBA90-57F2-4E6D-8DBC-FEC0236EC06A}"/>
    <dgm:cxn modelId="{6C5894DF-B89C-4D34-A572-28E53D64818C}" type="presOf" srcId="{9F069022-94A7-4138-8A66-7E487B6F2EB4}" destId="{C8C4742E-1564-4F70-8FD4-A889062CCDA0}" srcOrd="0" destOrd="0" presId="urn:microsoft.com/office/officeart/2005/8/layout/lProcess3"/>
    <dgm:cxn modelId="{5CB413E1-B0E7-4DC3-A9DB-29F45A6E0C46}" srcId="{A728828C-9CA2-4B29-BDB5-CC7B446E9DDD}" destId="{9F069022-94A7-4138-8A66-7E487B6F2EB4}" srcOrd="2" destOrd="0" parTransId="{B6AEF297-CADA-4C37-A959-1588E6EB0370}" sibTransId="{8F259F4F-328B-4A49-B16A-CDF1C1ECA58A}"/>
    <dgm:cxn modelId="{D92E03EC-2809-481B-B713-1AD4C7911AD3}" type="presOf" srcId="{1561C993-A88E-4D1D-9ED7-FC2D8D2143D1}" destId="{8CEC0F41-7B27-445B-BE79-B4D8E91B278C}" srcOrd="0" destOrd="0" presId="urn:microsoft.com/office/officeart/2005/8/layout/lProcess3"/>
    <dgm:cxn modelId="{1C14E9F2-B993-4C27-9819-F2BF0755CAD0}" type="presOf" srcId="{98DA1896-3160-455D-9953-EA0E27B5B282}" destId="{030245E9-EE9E-49C6-8505-CD97BCA76EF9}" srcOrd="0" destOrd="0" presId="urn:microsoft.com/office/officeart/2005/8/layout/lProcess3"/>
    <dgm:cxn modelId="{361057C3-E48F-487A-94D1-2DD40CF4529D}" type="presParOf" srcId="{BCD67985-D850-4D13-8CD4-620C6CA83284}" destId="{FFD84673-24DC-4E02-9FD7-5C4E1831C111}" srcOrd="0" destOrd="0" presId="urn:microsoft.com/office/officeart/2005/8/layout/lProcess3"/>
    <dgm:cxn modelId="{1CECFD19-B8E7-4A6D-B3DF-3D5BBB750BF8}" type="presParOf" srcId="{FFD84673-24DC-4E02-9FD7-5C4E1831C111}" destId="{DF568CF3-6E5F-42A0-A4E8-B1C75C355B29}" srcOrd="0" destOrd="0" presId="urn:microsoft.com/office/officeart/2005/8/layout/lProcess3"/>
    <dgm:cxn modelId="{B5BB60E2-CCA9-4E77-BE04-00A44BD47D57}" type="presParOf" srcId="{FFD84673-24DC-4E02-9FD7-5C4E1831C111}" destId="{6046E8A9-A446-4775-A344-4218B9ECC094}" srcOrd="1" destOrd="0" presId="urn:microsoft.com/office/officeart/2005/8/layout/lProcess3"/>
    <dgm:cxn modelId="{20A379E4-DDA7-421D-B47A-4E1BBF6167E4}" type="presParOf" srcId="{FFD84673-24DC-4E02-9FD7-5C4E1831C111}" destId="{EE8FF475-0C95-431F-A963-9DB2A960C988}" srcOrd="2" destOrd="0" presId="urn:microsoft.com/office/officeart/2005/8/layout/lProcess3"/>
    <dgm:cxn modelId="{92FE94CB-F83E-4772-9F8A-EA86C55BCE03}" type="presParOf" srcId="{FFD84673-24DC-4E02-9FD7-5C4E1831C111}" destId="{79879818-8D0E-40EF-941F-464C367ED8E9}" srcOrd="3" destOrd="0" presId="urn:microsoft.com/office/officeart/2005/8/layout/lProcess3"/>
    <dgm:cxn modelId="{08C46979-1385-43AE-88BF-84E17A1A91AB}" type="presParOf" srcId="{FFD84673-24DC-4E02-9FD7-5C4E1831C111}" destId="{030245E9-EE9E-49C6-8505-CD97BCA76EF9}" srcOrd="4" destOrd="0" presId="urn:microsoft.com/office/officeart/2005/8/layout/lProcess3"/>
    <dgm:cxn modelId="{8213EC79-A78F-4D73-A720-E43699DCAE44}" type="presParOf" srcId="{BCD67985-D850-4D13-8CD4-620C6CA83284}" destId="{CB42C541-FDF3-40E1-AADF-16C5B612A339}" srcOrd="1" destOrd="0" presId="urn:microsoft.com/office/officeart/2005/8/layout/lProcess3"/>
    <dgm:cxn modelId="{8BB0F26C-33BE-4F01-AD38-C0AD4237610F}" type="presParOf" srcId="{BCD67985-D850-4D13-8CD4-620C6CA83284}" destId="{F5699083-8AF3-4FD8-A9C0-D4D5A1BD4A3D}" srcOrd="2" destOrd="0" presId="urn:microsoft.com/office/officeart/2005/8/layout/lProcess3"/>
    <dgm:cxn modelId="{9E4CEEE6-1CE6-4FEB-85D4-991C7DBED404}" type="presParOf" srcId="{F5699083-8AF3-4FD8-A9C0-D4D5A1BD4A3D}" destId="{3221AC73-5888-4BA7-839B-5CC6ABE725A1}" srcOrd="0" destOrd="0" presId="urn:microsoft.com/office/officeart/2005/8/layout/lProcess3"/>
    <dgm:cxn modelId="{EB6D6001-9490-4D5B-BAE9-664461D4CD3D}" type="presParOf" srcId="{F5699083-8AF3-4FD8-A9C0-D4D5A1BD4A3D}" destId="{09B055BF-F8AF-45DE-9E72-589392C6D088}" srcOrd="1" destOrd="0" presId="urn:microsoft.com/office/officeart/2005/8/layout/lProcess3"/>
    <dgm:cxn modelId="{4C62E5A1-244E-42A7-AFDC-3A8FD49C19E1}" type="presParOf" srcId="{F5699083-8AF3-4FD8-A9C0-D4D5A1BD4A3D}" destId="{826EA29F-11F4-4E44-A3D2-6D51C5F6E7A2}" srcOrd="2" destOrd="0" presId="urn:microsoft.com/office/officeart/2005/8/layout/lProcess3"/>
    <dgm:cxn modelId="{BAEBAA4C-E058-4B37-865D-3E6E15DE6DCF}" type="presParOf" srcId="{F5699083-8AF3-4FD8-A9C0-D4D5A1BD4A3D}" destId="{5B74A59B-19D3-4D28-AA98-028D3BC302E2}" srcOrd="3" destOrd="0" presId="urn:microsoft.com/office/officeart/2005/8/layout/lProcess3"/>
    <dgm:cxn modelId="{7A9043E5-111C-418D-859D-FB1C9A2D10BA}" type="presParOf" srcId="{F5699083-8AF3-4FD8-A9C0-D4D5A1BD4A3D}" destId="{521323F2-45DC-4F1A-969C-2690B1928770}" srcOrd="4" destOrd="0" presId="urn:microsoft.com/office/officeart/2005/8/layout/lProcess3"/>
    <dgm:cxn modelId="{F0CA3E56-A8B6-4029-A942-DC2276CA2799}" type="presParOf" srcId="{BCD67985-D850-4D13-8CD4-620C6CA83284}" destId="{F13C903A-AD4E-43EB-8A48-148FD08783E3}" srcOrd="3" destOrd="0" presId="urn:microsoft.com/office/officeart/2005/8/layout/lProcess3"/>
    <dgm:cxn modelId="{34DE6787-7D08-4113-91FA-71C6D02EDBF8}" type="presParOf" srcId="{BCD67985-D850-4D13-8CD4-620C6CA83284}" destId="{6B32CB41-89D4-4038-B010-6D4BA424605B}" srcOrd="4" destOrd="0" presId="urn:microsoft.com/office/officeart/2005/8/layout/lProcess3"/>
    <dgm:cxn modelId="{991F8099-A5B1-44D1-A803-14170C53E793}" type="presParOf" srcId="{6B32CB41-89D4-4038-B010-6D4BA424605B}" destId="{C8C4742E-1564-4F70-8FD4-A889062CCDA0}" srcOrd="0" destOrd="0" presId="urn:microsoft.com/office/officeart/2005/8/layout/lProcess3"/>
    <dgm:cxn modelId="{EC5F1926-60F6-4E38-A3C6-9A6B68547A14}" type="presParOf" srcId="{6B32CB41-89D4-4038-B010-6D4BA424605B}" destId="{DF0FF6A0-CEC4-4944-AC5C-45A3FF6142B7}" srcOrd="1" destOrd="0" presId="urn:microsoft.com/office/officeart/2005/8/layout/lProcess3"/>
    <dgm:cxn modelId="{E0B326C3-79BB-4146-B730-BC6B76276D60}" type="presParOf" srcId="{6B32CB41-89D4-4038-B010-6D4BA424605B}" destId="{C1B9C048-774C-4185-ABF9-77776B02614B}" srcOrd="2" destOrd="0" presId="urn:microsoft.com/office/officeart/2005/8/layout/lProcess3"/>
    <dgm:cxn modelId="{D48B9A42-AE53-401C-B854-36C1DFC568FF}" type="presParOf" srcId="{6B32CB41-89D4-4038-B010-6D4BA424605B}" destId="{EAB17336-44EC-4EAC-94FD-58F0B2A584B3}" srcOrd="3" destOrd="0" presId="urn:microsoft.com/office/officeart/2005/8/layout/lProcess3"/>
    <dgm:cxn modelId="{99D96CD6-1D62-44C5-B6B6-C767DC84DAAE}" type="presParOf" srcId="{6B32CB41-89D4-4038-B010-6D4BA424605B}" destId="{82828B41-1444-4ED2-B3BE-C5FC5C5D29F5}" srcOrd="4" destOrd="0" presId="urn:microsoft.com/office/officeart/2005/8/layout/lProcess3"/>
    <dgm:cxn modelId="{88D0D1F3-08E9-425D-A779-C09211FD7029}" type="presParOf" srcId="{BCD67985-D850-4D13-8CD4-620C6CA83284}" destId="{10EE8096-17FA-420F-AAC8-E5F2EC8C5D16}" srcOrd="5" destOrd="0" presId="urn:microsoft.com/office/officeart/2005/8/layout/lProcess3"/>
    <dgm:cxn modelId="{72942DB1-1C19-40DA-8D4C-782E58A20D26}" type="presParOf" srcId="{BCD67985-D850-4D13-8CD4-620C6CA83284}" destId="{E21DB792-1EE8-4DB0-8DB3-2154E8133D98}" srcOrd="6" destOrd="0" presId="urn:microsoft.com/office/officeart/2005/8/layout/lProcess3"/>
    <dgm:cxn modelId="{240FEA9E-07C0-4366-9419-B3E36DF9204E}" type="presParOf" srcId="{E21DB792-1EE8-4DB0-8DB3-2154E8133D98}" destId="{F7A422D6-8BA0-4222-812B-35392068DBB1}" srcOrd="0" destOrd="0" presId="urn:microsoft.com/office/officeart/2005/8/layout/lProcess3"/>
    <dgm:cxn modelId="{1679C2A0-72DC-4021-BDC3-FD4D03B66A11}" type="presParOf" srcId="{E21DB792-1EE8-4DB0-8DB3-2154E8133D98}" destId="{E849CE1A-16D8-45D4-957B-25D51B10437A}" srcOrd="1" destOrd="0" presId="urn:microsoft.com/office/officeart/2005/8/layout/lProcess3"/>
    <dgm:cxn modelId="{71B3F50F-14D2-46DE-83E6-771EE243FB57}" type="presParOf" srcId="{E21DB792-1EE8-4DB0-8DB3-2154E8133D98}" destId="{8CEC0F41-7B27-445B-BE79-B4D8E91B278C}" srcOrd="2" destOrd="0" presId="urn:microsoft.com/office/officeart/2005/8/layout/lProcess3"/>
    <dgm:cxn modelId="{7ABFF7B9-6820-40C9-979E-CFBE9FCC79AB}" type="presParOf" srcId="{E21DB792-1EE8-4DB0-8DB3-2154E8133D98}" destId="{6F6105EB-1CAC-4965-88EE-8962FFE320B1}" srcOrd="3" destOrd="0" presId="urn:microsoft.com/office/officeart/2005/8/layout/lProcess3"/>
    <dgm:cxn modelId="{7F7BD038-21C1-4485-95E9-FBA507E8DCE0}" type="presParOf" srcId="{E21DB792-1EE8-4DB0-8DB3-2154E8133D98}" destId="{13507090-0F8F-42C6-835B-8D991DC8145D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28828C-9CA2-4B29-BDB5-CC7B446E9DD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069022-94A7-4138-8A66-7E487B6F2EB4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10 </a:t>
          </a:r>
          <a:r>
            <a:rPr lang="en-US" err="1">
              <a:latin typeface="Calibri Light" panose="020F0302020204030204"/>
            </a:rPr>
            <a:t>Großspender</a:t>
          </a:r>
          <a:endParaRPr lang="en-US"/>
        </a:p>
      </dgm:t>
    </dgm:pt>
    <dgm:pt modelId="{B6AEF297-CADA-4C37-A959-1588E6EB0370}" type="parTrans" cxnId="{5CB413E1-B0E7-4DC3-A9DB-29F45A6E0C46}">
      <dgm:prSet/>
      <dgm:spPr/>
      <dgm:t>
        <a:bodyPr/>
        <a:lstStyle/>
        <a:p>
          <a:endParaRPr lang="en-US"/>
        </a:p>
      </dgm:t>
    </dgm:pt>
    <dgm:pt modelId="{8F259F4F-328B-4A49-B16A-CDF1C1ECA58A}" type="sibTrans" cxnId="{5CB413E1-B0E7-4DC3-A9DB-29F45A6E0C46}">
      <dgm:prSet/>
      <dgm:spPr/>
      <dgm:t>
        <a:bodyPr/>
        <a:lstStyle/>
        <a:p>
          <a:endParaRPr lang="en-US"/>
        </a:p>
      </dgm:t>
    </dgm:pt>
    <dgm:pt modelId="{DD92B5D4-0412-43BF-AED3-C7A2DC2A2659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Aktion Mensch Inklusion 40.000,00 Euro</a:t>
          </a:r>
          <a:endParaRPr lang="en-US"/>
        </a:p>
      </dgm:t>
    </dgm:pt>
    <dgm:pt modelId="{4003A2A2-4506-42D8-8899-782D66B3BC8F}" type="parTrans" cxnId="{8BC95699-D8E4-4A02-A4A5-6595D0291EAD}">
      <dgm:prSet/>
      <dgm:spPr/>
      <dgm:t>
        <a:bodyPr/>
        <a:lstStyle/>
        <a:p>
          <a:endParaRPr lang="en-US"/>
        </a:p>
      </dgm:t>
    </dgm:pt>
    <dgm:pt modelId="{4CCE0DCA-68A5-4226-90C5-1B0DE31A7163}" type="sibTrans" cxnId="{8BC95699-D8E4-4A02-A4A5-6595D0291EAD}">
      <dgm:prSet/>
      <dgm:spPr/>
      <dgm:t>
        <a:bodyPr/>
        <a:lstStyle/>
        <a:p>
          <a:endParaRPr lang="en-US"/>
        </a:p>
      </dgm:t>
    </dgm:pt>
    <dgm:pt modelId="{157CB36F-D047-4AE8-9026-68D49B299AA6}">
      <dgm:prSet phldr="0"/>
      <dgm:spPr/>
      <dgm:t>
        <a:bodyPr/>
        <a:lstStyle/>
        <a:p>
          <a:r>
            <a:rPr lang="en-US" err="1">
              <a:latin typeface="Calibri Light" panose="020F0302020204030204"/>
            </a:rPr>
            <a:t>Spendenbriefe</a:t>
          </a:r>
          <a:br>
            <a:rPr lang="en-US">
              <a:latin typeface="Calibri Light" panose="020F0302020204030204"/>
            </a:rPr>
          </a:br>
          <a:r>
            <a:rPr lang="en-US">
              <a:latin typeface="Calibri Light" panose="020F0302020204030204"/>
            </a:rPr>
            <a:t>&gt;</a:t>
          </a:r>
          <a:r>
            <a:rPr lang="en-US" err="1">
              <a:latin typeface="Calibri Light" panose="020F0302020204030204"/>
            </a:rPr>
            <a:t>Fahrstuhl</a:t>
          </a:r>
          <a:r>
            <a:rPr lang="en-US">
              <a:latin typeface="Calibri Light" panose="020F0302020204030204"/>
            </a:rPr>
            <a:t>&lt;</a:t>
          </a:r>
        </a:p>
      </dgm:t>
    </dgm:pt>
    <dgm:pt modelId="{510AD306-7380-4D3E-AE1A-457251392D7A}" type="parTrans" cxnId="{6FB89DD2-23E6-40BF-958C-1C848171D15F}">
      <dgm:prSet/>
      <dgm:spPr/>
      <dgm:t>
        <a:bodyPr/>
        <a:lstStyle/>
        <a:p>
          <a:endParaRPr lang="de-DE"/>
        </a:p>
      </dgm:t>
    </dgm:pt>
    <dgm:pt modelId="{F136146D-6FAB-429D-A328-3008D1402C66}" type="sibTrans" cxnId="{6FB89DD2-23E6-40BF-958C-1C848171D15F}">
      <dgm:prSet/>
      <dgm:spPr/>
      <dgm:t>
        <a:bodyPr/>
        <a:lstStyle/>
        <a:p>
          <a:endParaRPr lang="de-DE"/>
        </a:p>
      </dgm:t>
    </dgm:pt>
    <dgm:pt modelId="{4EF7EDCE-C7EF-4F83-84E8-AA99BA56A1E1}">
      <dgm:prSet phldr="0"/>
      <dgm:spPr/>
      <dgm:t>
        <a:bodyPr/>
        <a:lstStyle/>
        <a:p>
          <a:r>
            <a:rPr lang="en-US" err="1">
              <a:latin typeface="Calibri Light" panose="020F0302020204030204"/>
            </a:rPr>
            <a:t>Förderanträge</a:t>
          </a:r>
          <a:endParaRPr lang="en-US">
            <a:latin typeface="Calibri Light" panose="020F0302020204030204"/>
          </a:endParaRPr>
        </a:p>
      </dgm:t>
    </dgm:pt>
    <dgm:pt modelId="{60442410-155B-4AF7-BA85-AF862B4F2CFE}" type="parTrans" cxnId="{4831CFC0-CEDE-424B-A708-C59CFCC6A5D8}">
      <dgm:prSet/>
      <dgm:spPr/>
      <dgm:t>
        <a:bodyPr/>
        <a:lstStyle/>
        <a:p>
          <a:endParaRPr lang="de-DE"/>
        </a:p>
      </dgm:t>
    </dgm:pt>
    <dgm:pt modelId="{833B6E9B-7DA2-4B9E-A941-1F253EFFD08B}" type="sibTrans" cxnId="{4831CFC0-CEDE-424B-A708-C59CFCC6A5D8}">
      <dgm:prSet/>
      <dgm:spPr/>
      <dgm:t>
        <a:bodyPr/>
        <a:lstStyle/>
        <a:p>
          <a:endParaRPr lang="de-DE"/>
        </a:p>
      </dgm:t>
    </dgm:pt>
    <dgm:pt modelId="{38DBD5E6-11BB-4E8D-AF7B-384329B0C32E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3500 </a:t>
          </a:r>
          <a:r>
            <a:rPr lang="en-US" err="1">
              <a:latin typeface="Calibri Light" panose="020F0302020204030204"/>
            </a:rPr>
            <a:t>Spendenbriefe</a:t>
          </a:r>
          <a:r>
            <a:rPr lang="en-US">
              <a:latin typeface="Calibri Light" panose="020F0302020204030204"/>
            </a:rPr>
            <a:t>  </a:t>
          </a:r>
          <a:r>
            <a:rPr lang="en-US" err="1">
              <a:latin typeface="Calibri Light" panose="020F0302020204030204"/>
            </a:rPr>
            <a:t>verteilt</a:t>
          </a:r>
          <a:r>
            <a:rPr lang="en-US">
              <a:latin typeface="Calibri Light" panose="020F0302020204030204"/>
            </a:rPr>
            <a:t> von </a:t>
          </a:r>
          <a:r>
            <a:rPr lang="en-US" err="1">
              <a:latin typeface="Calibri Light" panose="020F0302020204030204"/>
            </a:rPr>
            <a:t>Gemeindebriefausträgern</a:t>
          </a:r>
          <a:endParaRPr lang="en-US">
            <a:latin typeface="Calibri Light" panose="020F0302020204030204"/>
          </a:endParaRPr>
        </a:p>
      </dgm:t>
    </dgm:pt>
    <dgm:pt modelId="{4E57BCA2-4102-458B-BDD4-18FA7C2DC1F4}" type="parTrans" cxnId="{D0DD7328-CCAC-40FE-9902-749E4DFC8281}">
      <dgm:prSet/>
      <dgm:spPr/>
      <dgm:t>
        <a:bodyPr/>
        <a:lstStyle/>
        <a:p>
          <a:endParaRPr lang="de-DE"/>
        </a:p>
      </dgm:t>
    </dgm:pt>
    <dgm:pt modelId="{A8A05EE2-B657-4F44-903B-A39B7D970BCD}" type="sibTrans" cxnId="{D0DD7328-CCAC-40FE-9902-749E4DFC8281}">
      <dgm:prSet/>
      <dgm:spPr/>
      <dgm:t>
        <a:bodyPr/>
        <a:lstStyle/>
        <a:p>
          <a:endParaRPr lang="de-DE"/>
        </a:p>
      </dgm:t>
    </dgm:pt>
    <dgm:pt modelId="{C933D5E4-BB48-4F2F-92E3-3A77D9D7EBC5}">
      <dgm:prSet phldr="0" custT="1"/>
      <dgm:spPr/>
      <dgm:t>
        <a:bodyPr/>
        <a:lstStyle/>
        <a:p>
          <a:br>
            <a:rPr lang="en-US" sz="1400" b="1">
              <a:latin typeface="Calibri Light" panose="020F0302020204030204"/>
            </a:rPr>
          </a:br>
          <a:r>
            <a:rPr lang="en-US" sz="1400" b="1">
              <a:latin typeface="Calibri Light" panose="020F0302020204030204"/>
            </a:rPr>
            <a:t>20.000,00 Euro</a:t>
          </a:r>
          <a:br>
            <a:rPr lang="en-US" sz="1400" b="1">
              <a:latin typeface="Calibri Light" panose="020F0302020204030204"/>
            </a:rPr>
          </a:br>
          <a:endParaRPr lang="en-US" sz="1400" b="1">
            <a:latin typeface="Calibri Light" panose="020F0302020204030204"/>
          </a:endParaRPr>
        </a:p>
      </dgm:t>
    </dgm:pt>
    <dgm:pt modelId="{946C9F6F-B390-4054-8CE4-EE8F77FFE3B7}" type="parTrans" cxnId="{6ECDE4D3-7B3F-4C92-8F59-660C4A3FC3C7}">
      <dgm:prSet/>
      <dgm:spPr/>
      <dgm:t>
        <a:bodyPr/>
        <a:lstStyle/>
        <a:p>
          <a:endParaRPr lang="de-DE"/>
        </a:p>
      </dgm:t>
    </dgm:pt>
    <dgm:pt modelId="{14AA7465-0BE7-493F-B7EB-0ACB3B4F3927}" type="sibTrans" cxnId="{6ECDE4D3-7B3F-4C92-8F59-660C4A3FC3C7}">
      <dgm:prSet/>
      <dgm:spPr/>
      <dgm:t>
        <a:bodyPr/>
        <a:lstStyle/>
        <a:p>
          <a:endParaRPr lang="de-DE"/>
        </a:p>
      </dgm:t>
    </dgm:pt>
    <dgm:pt modelId="{5A92DC08-719F-4512-BDE6-17DADF731AD4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KFW Bank Dachsanierung (Energie) 30.000,00 Euro</a:t>
          </a:r>
        </a:p>
      </dgm:t>
    </dgm:pt>
    <dgm:pt modelId="{36D371FB-1568-415A-BC84-62C87D29ECA8}" type="parTrans" cxnId="{C55633E8-11BE-41F5-BC2C-083398F67A1A}">
      <dgm:prSet/>
      <dgm:spPr/>
      <dgm:t>
        <a:bodyPr/>
        <a:lstStyle/>
        <a:p>
          <a:endParaRPr lang="de-DE"/>
        </a:p>
      </dgm:t>
    </dgm:pt>
    <dgm:pt modelId="{38971BDC-FA52-433B-9D2B-22BD2D1F1D0C}" type="sibTrans" cxnId="{C55633E8-11BE-41F5-BC2C-083398F67A1A}">
      <dgm:prSet/>
      <dgm:spPr/>
      <dgm:t>
        <a:bodyPr/>
        <a:lstStyle/>
        <a:p>
          <a:endParaRPr lang="de-DE"/>
        </a:p>
      </dgm:t>
    </dgm:pt>
    <dgm:pt modelId="{9CD72FD0-0EBD-4FD7-8DE7-DB8FB1A7E98B}">
      <dgm:prSet phldr="0" custT="1"/>
      <dgm:spPr/>
      <dgm:t>
        <a:bodyPr/>
        <a:lstStyle/>
        <a:p>
          <a:pPr rtl="0"/>
          <a:r>
            <a:rPr lang="en-US" sz="1400" dirty="0">
              <a:latin typeface="Calibri Light" panose="020F0302020204030204"/>
            </a:rPr>
            <a:t>100  </a:t>
          </a:r>
          <a:r>
            <a:rPr lang="en-US" sz="1400" dirty="0" err="1">
              <a:latin typeface="Calibri Light" panose="020F0302020204030204"/>
            </a:rPr>
            <a:t>für</a:t>
          </a:r>
          <a:r>
            <a:rPr lang="en-US" sz="1400" dirty="0">
              <a:latin typeface="Calibri Light" panose="020F0302020204030204"/>
            </a:rPr>
            <a:t> 100</a:t>
          </a:r>
          <a:br>
            <a:rPr lang="en-US" sz="1400" dirty="0">
              <a:latin typeface="Calibri Light" panose="020F0302020204030204"/>
            </a:rPr>
          </a:br>
          <a:r>
            <a:rPr lang="en-US" sz="1400" dirty="0">
              <a:latin typeface="Calibri Light" panose="020F0302020204030204"/>
            </a:rPr>
            <a:t>(100mm = 100€) </a:t>
          </a:r>
        </a:p>
        <a:p>
          <a:pPr rtl="0"/>
          <a:r>
            <a:rPr lang="en-US" sz="1400" dirty="0" err="1">
              <a:latin typeface="Calibri Light" panose="020F0302020204030204"/>
            </a:rPr>
            <a:t>Reformationstag</a:t>
          </a:r>
          <a:endParaRPr lang="en-US" sz="1400" dirty="0">
            <a:latin typeface="Calibri Light" panose="020F0302020204030204"/>
          </a:endParaRPr>
        </a:p>
      </dgm:t>
    </dgm:pt>
    <dgm:pt modelId="{83B89CD8-B7DD-456B-8969-487667C9A3AF}" type="parTrans" cxnId="{207DBAD0-7D28-486F-B945-F7608820C22F}">
      <dgm:prSet/>
      <dgm:spPr/>
      <dgm:t>
        <a:bodyPr/>
        <a:lstStyle/>
        <a:p>
          <a:endParaRPr lang="de-DE"/>
        </a:p>
      </dgm:t>
    </dgm:pt>
    <dgm:pt modelId="{E8D4100F-A216-41D3-AF70-2F99C9DFE9F3}" type="sibTrans" cxnId="{207DBAD0-7D28-486F-B945-F7608820C22F}">
      <dgm:prSet/>
      <dgm:spPr/>
      <dgm:t>
        <a:bodyPr/>
        <a:lstStyle/>
        <a:p>
          <a:endParaRPr lang="de-DE"/>
        </a:p>
      </dgm:t>
    </dgm:pt>
    <dgm:pt modelId="{69260331-9DD0-4930-8730-10B7E421513F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Werden durch bekannte Gemeindeglieder angesprochen</a:t>
          </a:r>
        </a:p>
      </dgm:t>
    </dgm:pt>
    <dgm:pt modelId="{9C7FF3F5-34E9-4E1F-85EC-87EC7093BC37}" type="parTrans" cxnId="{E44408B1-594C-4EBA-B070-FD72E5EABB0E}">
      <dgm:prSet/>
      <dgm:spPr/>
      <dgm:t>
        <a:bodyPr/>
        <a:lstStyle/>
        <a:p>
          <a:endParaRPr lang="de-DE"/>
        </a:p>
      </dgm:t>
    </dgm:pt>
    <dgm:pt modelId="{B0311B3E-12FC-45F1-966B-056ED4847E2D}" type="sibTrans" cxnId="{E44408B1-594C-4EBA-B070-FD72E5EABB0E}">
      <dgm:prSet/>
      <dgm:spPr/>
      <dgm:t>
        <a:bodyPr/>
        <a:lstStyle/>
        <a:p>
          <a:endParaRPr lang="de-DE"/>
        </a:p>
      </dgm:t>
    </dgm:pt>
    <dgm:pt modelId="{78F3C37C-FF92-4BAE-9779-20B8E16D4340}">
      <dgm:prSet phldr="0" custT="1"/>
      <dgm:spPr/>
      <dgm:t>
        <a:bodyPr/>
        <a:lstStyle/>
        <a:p>
          <a:pPr rtl="0"/>
          <a:r>
            <a:rPr lang="en-US" sz="1400">
              <a:latin typeface="Calibri Light" panose="020F0302020204030204"/>
            </a:rPr>
            <a:t>10 x 3000,00 Euro </a:t>
          </a:r>
        </a:p>
      </dgm:t>
    </dgm:pt>
    <dgm:pt modelId="{9753BD29-CABE-4E94-9B58-3CB75687E3EF}" type="parTrans" cxnId="{F5A9DE2C-F6F3-4517-A177-DD6214BAC9E5}">
      <dgm:prSet/>
      <dgm:spPr/>
      <dgm:t>
        <a:bodyPr/>
        <a:lstStyle/>
        <a:p>
          <a:endParaRPr lang="de-DE"/>
        </a:p>
      </dgm:t>
    </dgm:pt>
    <dgm:pt modelId="{846429B3-BEB5-4CBE-8907-2E2BA343B8D9}" type="sibTrans" cxnId="{F5A9DE2C-F6F3-4517-A177-DD6214BAC9E5}">
      <dgm:prSet/>
      <dgm:spPr/>
      <dgm:t>
        <a:bodyPr/>
        <a:lstStyle/>
        <a:p>
          <a:endParaRPr lang="de-DE"/>
        </a:p>
      </dgm:t>
    </dgm:pt>
    <dgm:pt modelId="{AC85DF90-8CE4-4ECD-8AE6-47EB2EE1CE33}">
      <dgm:prSet phldr="0" custT="1"/>
      <dgm:spPr/>
      <dgm:t>
        <a:bodyPr/>
        <a:lstStyle/>
        <a:p>
          <a:pPr rtl="0"/>
          <a:r>
            <a:rPr lang="en-US" sz="1400" b="1">
              <a:latin typeface="Calibri Light" panose="020F0302020204030204"/>
            </a:rPr>
            <a:t>70.000,00 Euro</a:t>
          </a:r>
        </a:p>
      </dgm:t>
    </dgm:pt>
    <dgm:pt modelId="{59B61B70-2C46-4F54-AE19-D255B32C6226}" type="parTrans" cxnId="{AFFAE3B6-B460-44B2-95E7-72E81CCF3DA3}">
      <dgm:prSet/>
      <dgm:spPr/>
      <dgm:t>
        <a:bodyPr/>
        <a:lstStyle/>
        <a:p>
          <a:endParaRPr lang="de-DE"/>
        </a:p>
      </dgm:t>
    </dgm:pt>
    <dgm:pt modelId="{36F46279-882A-43A7-BE83-A507A7B69AAB}" type="sibTrans" cxnId="{AFFAE3B6-B460-44B2-95E7-72E81CCF3DA3}">
      <dgm:prSet/>
      <dgm:spPr/>
      <dgm:t>
        <a:bodyPr/>
        <a:lstStyle/>
        <a:p>
          <a:endParaRPr lang="de-DE"/>
        </a:p>
      </dgm:t>
    </dgm:pt>
    <dgm:pt modelId="{9F69EB36-A544-49F6-87DE-6A11EAF6D9BB}">
      <dgm:prSet phldr="0" custT="1"/>
      <dgm:spPr/>
      <dgm:t>
        <a:bodyPr/>
        <a:lstStyle/>
        <a:p>
          <a:r>
            <a:rPr lang="en-US" sz="900">
              <a:latin typeface="Calibri Light" panose="020F0302020204030204"/>
            </a:rPr>
            <a:t> </a:t>
          </a:r>
          <a:r>
            <a:rPr lang="en-US" sz="1400" b="1">
              <a:latin typeface="Calibri Light" panose="020F0302020204030204"/>
            </a:rPr>
            <a:t>30.000,00 Euro</a:t>
          </a:r>
          <a:endParaRPr lang="en-US" sz="1400" b="1"/>
        </a:p>
      </dgm:t>
    </dgm:pt>
    <dgm:pt modelId="{7607B5FB-150E-46D0-B691-1EAA5E037CDD}" type="parTrans" cxnId="{EB9A89F6-8EB1-4B88-9731-D83A1F23DF5F}">
      <dgm:prSet/>
      <dgm:spPr/>
      <dgm:t>
        <a:bodyPr/>
        <a:lstStyle/>
        <a:p>
          <a:endParaRPr lang="de-DE"/>
        </a:p>
      </dgm:t>
    </dgm:pt>
    <dgm:pt modelId="{11F6AF93-2AB9-4F80-B08F-0EFBC455576B}" type="sibTrans" cxnId="{EB9A89F6-8EB1-4B88-9731-D83A1F23DF5F}">
      <dgm:prSet/>
      <dgm:spPr/>
      <dgm:t>
        <a:bodyPr/>
        <a:lstStyle/>
        <a:p>
          <a:endParaRPr lang="de-DE"/>
        </a:p>
      </dgm:t>
    </dgm:pt>
    <dgm:pt modelId="{BCD67985-D850-4D13-8CD4-620C6CA83284}" type="pres">
      <dgm:prSet presAssocID="{A728828C-9CA2-4B29-BDB5-CC7B446E9DD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B32CB41-89D4-4038-B010-6D4BA424605B}" type="pres">
      <dgm:prSet presAssocID="{9F069022-94A7-4138-8A66-7E487B6F2EB4}" presName="horFlow" presStyleCnt="0"/>
      <dgm:spPr/>
    </dgm:pt>
    <dgm:pt modelId="{C8C4742E-1564-4F70-8FD4-A889062CCDA0}" type="pres">
      <dgm:prSet presAssocID="{9F069022-94A7-4138-8A66-7E487B6F2EB4}" presName="bigChev" presStyleLbl="node1" presStyleIdx="0" presStyleCnt="3"/>
      <dgm:spPr/>
    </dgm:pt>
    <dgm:pt modelId="{910D1779-2C06-4EB0-9994-67EEB825FB4F}" type="pres">
      <dgm:prSet presAssocID="{9C7FF3F5-34E9-4E1F-85EC-87EC7093BC37}" presName="parTrans" presStyleCnt="0"/>
      <dgm:spPr/>
    </dgm:pt>
    <dgm:pt modelId="{B5B15626-BD78-4DA2-BACD-65DB8A8B6142}" type="pres">
      <dgm:prSet presAssocID="{69260331-9DD0-4930-8730-10B7E421513F}" presName="node" presStyleLbl="alignAccFollowNode1" presStyleIdx="0" presStyleCnt="9">
        <dgm:presLayoutVars>
          <dgm:bulletEnabled val="1"/>
        </dgm:presLayoutVars>
      </dgm:prSet>
      <dgm:spPr/>
    </dgm:pt>
    <dgm:pt modelId="{4A91B245-56CE-4DA8-B482-27FF25C555A5}" type="pres">
      <dgm:prSet presAssocID="{B0311B3E-12FC-45F1-966B-056ED4847E2D}" presName="sibTrans" presStyleCnt="0"/>
      <dgm:spPr/>
    </dgm:pt>
    <dgm:pt modelId="{2444BAE2-F50F-4464-8264-311520C4B95C}" type="pres">
      <dgm:prSet presAssocID="{78F3C37C-FF92-4BAE-9779-20B8E16D4340}" presName="node" presStyleLbl="alignAccFollowNode1" presStyleIdx="1" presStyleCnt="9">
        <dgm:presLayoutVars>
          <dgm:bulletEnabled val="1"/>
        </dgm:presLayoutVars>
      </dgm:prSet>
      <dgm:spPr/>
    </dgm:pt>
    <dgm:pt modelId="{F4DC3B35-3080-42FC-B51A-83D54D048870}" type="pres">
      <dgm:prSet presAssocID="{846429B3-BEB5-4CBE-8907-2E2BA343B8D9}" presName="sibTrans" presStyleCnt="0"/>
      <dgm:spPr/>
    </dgm:pt>
    <dgm:pt modelId="{6A09B674-C2F2-48CA-8477-6FD27EF70E81}" type="pres">
      <dgm:prSet presAssocID="{9F69EB36-A544-49F6-87DE-6A11EAF6D9BB}" presName="node" presStyleLbl="alignAccFollowNode1" presStyleIdx="2" presStyleCnt="9">
        <dgm:presLayoutVars>
          <dgm:bulletEnabled val="1"/>
        </dgm:presLayoutVars>
      </dgm:prSet>
      <dgm:spPr/>
    </dgm:pt>
    <dgm:pt modelId="{E1E8DB20-AD1C-4776-A75F-1049E3C25B9C}" type="pres">
      <dgm:prSet presAssocID="{9F069022-94A7-4138-8A66-7E487B6F2EB4}" presName="vSp" presStyleCnt="0"/>
      <dgm:spPr/>
    </dgm:pt>
    <dgm:pt modelId="{7D68F15E-2AF5-4EDB-9BAF-B4A7D820FCD6}" type="pres">
      <dgm:prSet presAssocID="{157CB36F-D047-4AE8-9026-68D49B299AA6}" presName="horFlow" presStyleCnt="0"/>
      <dgm:spPr/>
    </dgm:pt>
    <dgm:pt modelId="{372C2F32-896E-45AA-938B-9BA63D03BCA1}" type="pres">
      <dgm:prSet presAssocID="{157CB36F-D047-4AE8-9026-68D49B299AA6}" presName="bigChev" presStyleLbl="node1" presStyleIdx="1" presStyleCnt="3" custLinFactNeighborX="5744" custLinFactNeighborY="18602"/>
      <dgm:spPr/>
    </dgm:pt>
    <dgm:pt modelId="{A4B55685-03A7-4E6C-8F3B-F588BB235AEB}" type="pres">
      <dgm:prSet presAssocID="{4E57BCA2-4102-458B-BDD4-18FA7C2DC1F4}" presName="parTrans" presStyleCnt="0"/>
      <dgm:spPr/>
    </dgm:pt>
    <dgm:pt modelId="{BF94833C-6760-4B24-A1EC-7912812A16C6}" type="pres">
      <dgm:prSet presAssocID="{38DBD5E6-11BB-4E8D-AF7B-384329B0C32E}" presName="node" presStyleLbl="alignAccFollowNode1" presStyleIdx="3" presStyleCnt="9" custLinFactNeighborX="6426" custLinFactNeighborY="22411">
        <dgm:presLayoutVars>
          <dgm:bulletEnabled val="1"/>
        </dgm:presLayoutVars>
      </dgm:prSet>
      <dgm:spPr/>
    </dgm:pt>
    <dgm:pt modelId="{60F448FF-567C-4F3E-ADCE-C678816567E1}" type="pres">
      <dgm:prSet presAssocID="{A8A05EE2-B657-4F44-903B-A39B7D970BCD}" presName="sibTrans" presStyleCnt="0"/>
      <dgm:spPr/>
    </dgm:pt>
    <dgm:pt modelId="{26873783-239C-4EFA-9825-26B04706D209}" type="pres">
      <dgm:prSet presAssocID="{9CD72FD0-0EBD-4FD7-8DE7-DB8FB1A7E98B}" presName="node" presStyleLbl="alignAccFollowNode1" presStyleIdx="4" presStyleCnt="9" custLinFactNeighborX="6426" custLinFactNeighborY="22411">
        <dgm:presLayoutVars>
          <dgm:bulletEnabled val="1"/>
        </dgm:presLayoutVars>
      </dgm:prSet>
      <dgm:spPr/>
    </dgm:pt>
    <dgm:pt modelId="{F98087BE-2A92-40A5-BFC0-0ED93DF29966}" type="pres">
      <dgm:prSet presAssocID="{E8D4100F-A216-41D3-AF70-2F99C9DFE9F3}" presName="sibTrans" presStyleCnt="0"/>
      <dgm:spPr/>
    </dgm:pt>
    <dgm:pt modelId="{744812CA-2918-4E82-987D-FCC58EAABD1E}" type="pres">
      <dgm:prSet presAssocID="{C933D5E4-BB48-4F2F-92E3-3A77D9D7EBC5}" presName="node" presStyleLbl="alignAccFollowNode1" presStyleIdx="5" presStyleCnt="9" custLinFactNeighborX="6426" custLinFactNeighborY="22411">
        <dgm:presLayoutVars>
          <dgm:bulletEnabled val="1"/>
        </dgm:presLayoutVars>
      </dgm:prSet>
      <dgm:spPr/>
    </dgm:pt>
    <dgm:pt modelId="{0BB7692D-BD18-4FBE-8CA4-F636C1AC19F5}" type="pres">
      <dgm:prSet presAssocID="{157CB36F-D047-4AE8-9026-68D49B299AA6}" presName="vSp" presStyleCnt="0"/>
      <dgm:spPr/>
    </dgm:pt>
    <dgm:pt modelId="{3CFC7700-C285-4B74-B370-82431D671F67}" type="pres">
      <dgm:prSet presAssocID="{4EF7EDCE-C7EF-4F83-84E8-AA99BA56A1E1}" presName="horFlow" presStyleCnt="0"/>
      <dgm:spPr/>
    </dgm:pt>
    <dgm:pt modelId="{2A444D5D-5C21-4A87-BA97-4048BFDCF935}" type="pres">
      <dgm:prSet presAssocID="{4EF7EDCE-C7EF-4F83-84E8-AA99BA56A1E1}" presName="bigChev" presStyleLbl="node1" presStyleIdx="2" presStyleCnt="3" custLinFactNeighborX="1499" custLinFactNeighborY="49589"/>
      <dgm:spPr/>
    </dgm:pt>
    <dgm:pt modelId="{CA3EE512-A8A1-43DF-BBD0-20A23857A97C}" type="pres">
      <dgm:prSet presAssocID="{4003A2A2-4506-42D8-8899-782D66B3BC8F}" presName="parTrans" presStyleCnt="0"/>
      <dgm:spPr/>
    </dgm:pt>
    <dgm:pt modelId="{26FE9455-43A8-4A79-B4F0-2E0391AD9541}" type="pres">
      <dgm:prSet presAssocID="{DD92B5D4-0412-43BF-AED3-C7A2DC2A2659}" presName="node" presStyleLbl="alignAccFollowNode1" presStyleIdx="6" presStyleCnt="9" custLinFactNeighborX="1677" custLinFactNeighborY="59746">
        <dgm:presLayoutVars>
          <dgm:bulletEnabled val="1"/>
        </dgm:presLayoutVars>
      </dgm:prSet>
      <dgm:spPr/>
    </dgm:pt>
    <dgm:pt modelId="{E28F185C-C456-4111-BBD6-C5A00E663A8D}" type="pres">
      <dgm:prSet presAssocID="{4CCE0DCA-68A5-4226-90C5-1B0DE31A7163}" presName="sibTrans" presStyleCnt="0"/>
      <dgm:spPr/>
    </dgm:pt>
    <dgm:pt modelId="{240E875B-63E1-4B86-AB33-7493F3521B60}" type="pres">
      <dgm:prSet presAssocID="{5A92DC08-719F-4512-BDE6-17DADF731AD4}" presName="node" presStyleLbl="alignAccFollowNode1" presStyleIdx="7" presStyleCnt="9" custLinFactNeighborX="1677" custLinFactNeighborY="59746">
        <dgm:presLayoutVars>
          <dgm:bulletEnabled val="1"/>
        </dgm:presLayoutVars>
      </dgm:prSet>
      <dgm:spPr/>
    </dgm:pt>
    <dgm:pt modelId="{21A6C44D-F501-489E-9598-16B8DC41255F}" type="pres">
      <dgm:prSet presAssocID="{38971BDC-FA52-433B-9D2B-22BD2D1F1D0C}" presName="sibTrans" presStyleCnt="0"/>
      <dgm:spPr/>
    </dgm:pt>
    <dgm:pt modelId="{9F368A84-56E1-4CAE-BE96-6FCB910319ED}" type="pres">
      <dgm:prSet presAssocID="{AC85DF90-8CE4-4ECD-8AE6-47EB2EE1CE33}" presName="node" presStyleLbl="alignAccFollowNode1" presStyleIdx="8" presStyleCnt="9" custLinFactNeighborX="1677" custLinFactNeighborY="59746">
        <dgm:presLayoutVars>
          <dgm:bulletEnabled val="1"/>
        </dgm:presLayoutVars>
      </dgm:prSet>
      <dgm:spPr/>
    </dgm:pt>
  </dgm:ptLst>
  <dgm:cxnLst>
    <dgm:cxn modelId="{A5C69206-5AA1-40A2-B253-BD65ECAF7476}" type="presOf" srcId="{9F69EB36-A544-49F6-87DE-6A11EAF6D9BB}" destId="{6A09B674-C2F2-48CA-8477-6FD27EF70E81}" srcOrd="0" destOrd="0" presId="urn:microsoft.com/office/officeart/2005/8/layout/lProcess3"/>
    <dgm:cxn modelId="{D955770E-7461-4BDF-BF04-DDB86745D512}" type="presOf" srcId="{AC85DF90-8CE4-4ECD-8AE6-47EB2EE1CE33}" destId="{9F368A84-56E1-4CAE-BE96-6FCB910319ED}" srcOrd="0" destOrd="0" presId="urn:microsoft.com/office/officeart/2005/8/layout/lProcess3"/>
    <dgm:cxn modelId="{392EEE1A-6268-4F7D-A966-BD6233F5C063}" type="presOf" srcId="{38DBD5E6-11BB-4E8D-AF7B-384329B0C32E}" destId="{BF94833C-6760-4B24-A1EC-7912812A16C6}" srcOrd="0" destOrd="0" presId="urn:microsoft.com/office/officeart/2005/8/layout/lProcess3"/>
    <dgm:cxn modelId="{D0DD7328-CCAC-40FE-9902-749E4DFC8281}" srcId="{157CB36F-D047-4AE8-9026-68D49B299AA6}" destId="{38DBD5E6-11BB-4E8D-AF7B-384329B0C32E}" srcOrd="0" destOrd="0" parTransId="{4E57BCA2-4102-458B-BDD4-18FA7C2DC1F4}" sibTransId="{A8A05EE2-B657-4F44-903B-A39B7D970BCD}"/>
    <dgm:cxn modelId="{F5A9DE2C-F6F3-4517-A177-DD6214BAC9E5}" srcId="{9F069022-94A7-4138-8A66-7E487B6F2EB4}" destId="{78F3C37C-FF92-4BAE-9779-20B8E16D4340}" srcOrd="1" destOrd="0" parTransId="{9753BD29-CABE-4E94-9B58-3CB75687E3EF}" sibTransId="{846429B3-BEB5-4CBE-8907-2E2BA343B8D9}"/>
    <dgm:cxn modelId="{ED63A833-B0E1-472B-9604-DD6FEAFD50C1}" type="presOf" srcId="{C933D5E4-BB48-4F2F-92E3-3A77D9D7EBC5}" destId="{744812CA-2918-4E82-987D-FCC58EAABD1E}" srcOrd="0" destOrd="0" presId="urn:microsoft.com/office/officeart/2005/8/layout/lProcess3"/>
    <dgm:cxn modelId="{2D974D3C-3AAA-44F8-9E57-DEF28B160785}" type="presOf" srcId="{4EF7EDCE-C7EF-4F83-84E8-AA99BA56A1E1}" destId="{2A444D5D-5C21-4A87-BA97-4048BFDCF935}" srcOrd="0" destOrd="0" presId="urn:microsoft.com/office/officeart/2005/8/layout/lProcess3"/>
    <dgm:cxn modelId="{E55C8F67-01AD-432D-94CD-0A220F90A051}" type="presOf" srcId="{9CD72FD0-0EBD-4FD7-8DE7-DB8FB1A7E98B}" destId="{26873783-239C-4EFA-9825-26B04706D209}" srcOrd="0" destOrd="0" presId="urn:microsoft.com/office/officeart/2005/8/layout/lProcess3"/>
    <dgm:cxn modelId="{D28BDA51-9435-4F76-8698-698D15FF1F81}" type="presOf" srcId="{157CB36F-D047-4AE8-9026-68D49B299AA6}" destId="{372C2F32-896E-45AA-938B-9BA63D03BCA1}" srcOrd="0" destOrd="0" presId="urn:microsoft.com/office/officeart/2005/8/layout/lProcess3"/>
    <dgm:cxn modelId="{A9530E55-E29D-405C-99E4-342B08D49567}" type="presOf" srcId="{69260331-9DD0-4930-8730-10B7E421513F}" destId="{B5B15626-BD78-4DA2-BACD-65DB8A8B6142}" srcOrd="0" destOrd="0" presId="urn:microsoft.com/office/officeart/2005/8/layout/lProcess3"/>
    <dgm:cxn modelId="{1ECA7981-4C9E-4392-88E6-8603859088A2}" type="presOf" srcId="{5A92DC08-719F-4512-BDE6-17DADF731AD4}" destId="{240E875B-63E1-4B86-AB33-7493F3521B60}" srcOrd="0" destOrd="0" presId="urn:microsoft.com/office/officeart/2005/8/layout/lProcess3"/>
    <dgm:cxn modelId="{8BC95699-D8E4-4A02-A4A5-6595D0291EAD}" srcId="{4EF7EDCE-C7EF-4F83-84E8-AA99BA56A1E1}" destId="{DD92B5D4-0412-43BF-AED3-C7A2DC2A2659}" srcOrd="0" destOrd="0" parTransId="{4003A2A2-4506-42D8-8899-782D66B3BC8F}" sibTransId="{4CCE0DCA-68A5-4226-90C5-1B0DE31A7163}"/>
    <dgm:cxn modelId="{3EC4139F-29ED-4E6D-8EED-5BDB1E636EE9}" type="presOf" srcId="{9F069022-94A7-4138-8A66-7E487B6F2EB4}" destId="{C8C4742E-1564-4F70-8FD4-A889062CCDA0}" srcOrd="0" destOrd="0" presId="urn:microsoft.com/office/officeart/2005/8/layout/lProcess3"/>
    <dgm:cxn modelId="{DF8AE1B0-50CE-4A1E-ABEA-F1D69D3BD882}" type="presOf" srcId="{A728828C-9CA2-4B29-BDB5-CC7B446E9DDD}" destId="{BCD67985-D850-4D13-8CD4-620C6CA83284}" srcOrd="0" destOrd="0" presId="urn:microsoft.com/office/officeart/2005/8/layout/lProcess3"/>
    <dgm:cxn modelId="{E44408B1-594C-4EBA-B070-FD72E5EABB0E}" srcId="{9F069022-94A7-4138-8A66-7E487B6F2EB4}" destId="{69260331-9DD0-4930-8730-10B7E421513F}" srcOrd="0" destOrd="0" parTransId="{9C7FF3F5-34E9-4E1F-85EC-87EC7093BC37}" sibTransId="{B0311B3E-12FC-45F1-966B-056ED4847E2D}"/>
    <dgm:cxn modelId="{AFFAE3B6-B460-44B2-95E7-72E81CCF3DA3}" srcId="{4EF7EDCE-C7EF-4F83-84E8-AA99BA56A1E1}" destId="{AC85DF90-8CE4-4ECD-8AE6-47EB2EE1CE33}" srcOrd="2" destOrd="0" parTransId="{59B61B70-2C46-4F54-AE19-D255B32C6226}" sibTransId="{36F46279-882A-43A7-BE83-A507A7B69AAB}"/>
    <dgm:cxn modelId="{AA475AB8-3AAF-4711-8B9B-F865AC95F827}" type="presOf" srcId="{78F3C37C-FF92-4BAE-9779-20B8E16D4340}" destId="{2444BAE2-F50F-4464-8264-311520C4B95C}" srcOrd="0" destOrd="0" presId="urn:microsoft.com/office/officeart/2005/8/layout/lProcess3"/>
    <dgm:cxn modelId="{4831CFC0-CEDE-424B-A708-C59CFCC6A5D8}" srcId="{A728828C-9CA2-4B29-BDB5-CC7B446E9DDD}" destId="{4EF7EDCE-C7EF-4F83-84E8-AA99BA56A1E1}" srcOrd="2" destOrd="0" parTransId="{60442410-155B-4AF7-BA85-AF862B4F2CFE}" sibTransId="{833B6E9B-7DA2-4B9E-A941-1F253EFFD08B}"/>
    <dgm:cxn modelId="{209085CC-9D6A-4BA1-B142-37ADFD34F85B}" type="presOf" srcId="{DD92B5D4-0412-43BF-AED3-C7A2DC2A2659}" destId="{26FE9455-43A8-4A79-B4F0-2E0391AD9541}" srcOrd="0" destOrd="0" presId="urn:microsoft.com/office/officeart/2005/8/layout/lProcess3"/>
    <dgm:cxn modelId="{207DBAD0-7D28-486F-B945-F7608820C22F}" srcId="{157CB36F-D047-4AE8-9026-68D49B299AA6}" destId="{9CD72FD0-0EBD-4FD7-8DE7-DB8FB1A7E98B}" srcOrd="1" destOrd="0" parTransId="{83B89CD8-B7DD-456B-8969-487667C9A3AF}" sibTransId="{E8D4100F-A216-41D3-AF70-2F99C9DFE9F3}"/>
    <dgm:cxn modelId="{6FB89DD2-23E6-40BF-958C-1C848171D15F}" srcId="{A728828C-9CA2-4B29-BDB5-CC7B446E9DDD}" destId="{157CB36F-D047-4AE8-9026-68D49B299AA6}" srcOrd="1" destOrd="0" parTransId="{510AD306-7380-4D3E-AE1A-457251392D7A}" sibTransId="{F136146D-6FAB-429D-A328-3008D1402C66}"/>
    <dgm:cxn modelId="{6ECDE4D3-7B3F-4C92-8F59-660C4A3FC3C7}" srcId="{157CB36F-D047-4AE8-9026-68D49B299AA6}" destId="{C933D5E4-BB48-4F2F-92E3-3A77D9D7EBC5}" srcOrd="2" destOrd="0" parTransId="{946C9F6F-B390-4054-8CE4-EE8F77FFE3B7}" sibTransId="{14AA7465-0BE7-493F-B7EB-0ACB3B4F3927}"/>
    <dgm:cxn modelId="{5CB413E1-B0E7-4DC3-A9DB-29F45A6E0C46}" srcId="{A728828C-9CA2-4B29-BDB5-CC7B446E9DDD}" destId="{9F069022-94A7-4138-8A66-7E487B6F2EB4}" srcOrd="0" destOrd="0" parTransId="{B6AEF297-CADA-4C37-A959-1588E6EB0370}" sibTransId="{8F259F4F-328B-4A49-B16A-CDF1C1ECA58A}"/>
    <dgm:cxn modelId="{C55633E8-11BE-41F5-BC2C-083398F67A1A}" srcId="{4EF7EDCE-C7EF-4F83-84E8-AA99BA56A1E1}" destId="{5A92DC08-719F-4512-BDE6-17DADF731AD4}" srcOrd="1" destOrd="0" parTransId="{36D371FB-1568-415A-BC84-62C87D29ECA8}" sibTransId="{38971BDC-FA52-433B-9D2B-22BD2D1F1D0C}"/>
    <dgm:cxn modelId="{EB9A89F6-8EB1-4B88-9731-D83A1F23DF5F}" srcId="{9F069022-94A7-4138-8A66-7E487B6F2EB4}" destId="{9F69EB36-A544-49F6-87DE-6A11EAF6D9BB}" srcOrd="2" destOrd="0" parTransId="{7607B5FB-150E-46D0-B691-1EAA5E037CDD}" sibTransId="{11F6AF93-2AB9-4F80-B08F-0EFBC455576B}"/>
    <dgm:cxn modelId="{CEBF4940-377B-4D2D-B863-08F5779B4D98}" type="presParOf" srcId="{BCD67985-D850-4D13-8CD4-620C6CA83284}" destId="{6B32CB41-89D4-4038-B010-6D4BA424605B}" srcOrd="0" destOrd="0" presId="urn:microsoft.com/office/officeart/2005/8/layout/lProcess3"/>
    <dgm:cxn modelId="{916C1F0C-838C-4A6C-A98F-9EA4AB3E05F7}" type="presParOf" srcId="{6B32CB41-89D4-4038-B010-6D4BA424605B}" destId="{C8C4742E-1564-4F70-8FD4-A889062CCDA0}" srcOrd="0" destOrd="0" presId="urn:microsoft.com/office/officeart/2005/8/layout/lProcess3"/>
    <dgm:cxn modelId="{60AD12C3-C2ED-457E-9A97-E2EA9D6B9B3E}" type="presParOf" srcId="{6B32CB41-89D4-4038-B010-6D4BA424605B}" destId="{910D1779-2C06-4EB0-9994-67EEB825FB4F}" srcOrd="1" destOrd="0" presId="urn:microsoft.com/office/officeart/2005/8/layout/lProcess3"/>
    <dgm:cxn modelId="{4A386040-A447-441B-A6ED-4A9A9472CF70}" type="presParOf" srcId="{6B32CB41-89D4-4038-B010-6D4BA424605B}" destId="{B5B15626-BD78-4DA2-BACD-65DB8A8B6142}" srcOrd="2" destOrd="0" presId="urn:microsoft.com/office/officeart/2005/8/layout/lProcess3"/>
    <dgm:cxn modelId="{77157C63-6232-48D5-9CA7-69E708DAE44B}" type="presParOf" srcId="{6B32CB41-89D4-4038-B010-6D4BA424605B}" destId="{4A91B245-56CE-4DA8-B482-27FF25C555A5}" srcOrd="3" destOrd="0" presId="urn:microsoft.com/office/officeart/2005/8/layout/lProcess3"/>
    <dgm:cxn modelId="{B947AF72-D7C1-46D9-99BB-5CBBBDB14C30}" type="presParOf" srcId="{6B32CB41-89D4-4038-B010-6D4BA424605B}" destId="{2444BAE2-F50F-4464-8264-311520C4B95C}" srcOrd="4" destOrd="0" presId="urn:microsoft.com/office/officeart/2005/8/layout/lProcess3"/>
    <dgm:cxn modelId="{DFC64488-6991-4F44-85C3-FA828B492335}" type="presParOf" srcId="{6B32CB41-89D4-4038-B010-6D4BA424605B}" destId="{F4DC3B35-3080-42FC-B51A-83D54D048870}" srcOrd="5" destOrd="0" presId="urn:microsoft.com/office/officeart/2005/8/layout/lProcess3"/>
    <dgm:cxn modelId="{3B3E9C05-F9B1-4C3C-BCD4-6B86839D5F0F}" type="presParOf" srcId="{6B32CB41-89D4-4038-B010-6D4BA424605B}" destId="{6A09B674-C2F2-48CA-8477-6FD27EF70E81}" srcOrd="6" destOrd="0" presId="urn:microsoft.com/office/officeart/2005/8/layout/lProcess3"/>
    <dgm:cxn modelId="{637BD638-0DB0-4958-82A2-D7DF029CBB78}" type="presParOf" srcId="{BCD67985-D850-4D13-8CD4-620C6CA83284}" destId="{E1E8DB20-AD1C-4776-A75F-1049E3C25B9C}" srcOrd="1" destOrd="0" presId="urn:microsoft.com/office/officeart/2005/8/layout/lProcess3"/>
    <dgm:cxn modelId="{4D1C8C0A-C394-4BD9-891F-C32C932DC49E}" type="presParOf" srcId="{BCD67985-D850-4D13-8CD4-620C6CA83284}" destId="{7D68F15E-2AF5-4EDB-9BAF-B4A7D820FCD6}" srcOrd="2" destOrd="0" presId="urn:microsoft.com/office/officeart/2005/8/layout/lProcess3"/>
    <dgm:cxn modelId="{0A978962-729A-4BB0-AF9C-BF02FF029954}" type="presParOf" srcId="{7D68F15E-2AF5-4EDB-9BAF-B4A7D820FCD6}" destId="{372C2F32-896E-45AA-938B-9BA63D03BCA1}" srcOrd="0" destOrd="0" presId="urn:microsoft.com/office/officeart/2005/8/layout/lProcess3"/>
    <dgm:cxn modelId="{8786C86A-4B0F-46FB-9371-33858A99359A}" type="presParOf" srcId="{7D68F15E-2AF5-4EDB-9BAF-B4A7D820FCD6}" destId="{A4B55685-03A7-4E6C-8F3B-F588BB235AEB}" srcOrd="1" destOrd="0" presId="urn:microsoft.com/office/officeart/2005/8/layout/lProcess3"/>
    <dgm:cxn modelId="{3D33C2C2-1D7B-471B-AF61-9D7D305FC3FA}" type="presParOf" srcId="{7D68F15E-2AF5-4EDB-9BAF-B4A7D820FCD6}" destId="{BF94833C-6760-4B24-A1EC-7912812A16C6}" srcOrd="2" destOrd="0" presId="urn:microsoft.com/office/officeart/2005/8/layout/lProcess3"/>
    <dgm:cxn modelId="{98E8FE34-CD5E-4087-AE11-E874D6D8AC95}" type="presParOf" srcId="{7D68F15E-2AF5-4EDB-9BAF-B4A7D820FCD6}" destId="{60F448FF-567C-4F3E-ADCE-C678816567E1}" srcOrd="3" destOrd="0" presId="urn:microsoft.com/office/officeart/2005/8/layout/lProcess3"/>
    <dgm:cxn modelId="{46EA9AB8-BD01-4FE0-869D-4F06518F8E7E}" type="presParOf" srcId="{7D68F15E-2AF5-4EDB-9BAF-B4A7D820FCD6}" destId="{26873783-239C-4EFA-9825-26B04706D209}" srcOrd="4" destOrd="0" presId="urn:microsoft.com/office/officeart/2005/8/layout/lProcess3"/>
    <dgm:cxn modelId="{4A694E36-4531-4C17-AB42-D1034D7B6C2C}" type="presParOf" srcId="{7D68F15E-2AF5-4EDB-9BAF-B4A7D820FCD6}" destId="{F98087BE-2A92-40A5-BFC0-0ED93DF29966}" srcOrd="5" destOrd="0" presId="urn:microsoft.com/office/officeart/2005/8/layout/lProcess3"/>
    <dgm:cxn modelId="{10A60A18-0BC1-4A10-89B7-9FD8BD430D4D}" type="presParOf" srcId="{7D68F15E-2AF5-4EDB-9BAF-B4A7D820FCD6}" destId="{744812CA-2918-4E82-987D-FCC58EAABD1E}" srcOrd="6" destOrd="0" presId="urn:microsoft.com/office/officeart/2005/8/layout/lProcess3"/>
    <dgm:cxn modelId="{91F084B1-7294-4E5B-BDED-BF51B5FB87A6}" type="presParOf" srcId="{BCD67985-D850-4D13-8CD4-620C6CA83284}" destId="{0BB7692D-BD18-4FBE-8CA4-F636C1AC19F5}" srcOrd="3" destOrd="0" presId="urn:microsoft.com/office/officeart/2005/8/layout/lProcess3"/>
    <dgm:cxn modelId="{AED99491-9F16-4641-A823-C7F6B556F8A3}" type="presParOf" srcId="{BCD67985-D850-4D13-8CD4-620C6CA83284}" destId="{3CFC7700-C285-4B74-B370-82431D671F67}" srcOrd="4" destOrd="0" presId="urn:microsoft.com/office/officeart/2005/8/layout/lProcess3"/>
    <dgm:cxn modelId="{4F1B540B-C23F-4AC4-A983-97751C35232B}" type="presParOf" srcId="{3CFC7700-C285-4B74-B370-82431D671F67}" destId="{2A444D5D-5C21-4A87-BA97-4048BFDCF935}" srcOrd="0" destOrd="0" presId="urn:microsoft.com/office/officeart/2005/8/layout/lProcess3"/>
    <dgm:cxn modelId="{527A0632-B690-4B5B-9580-890E319BE5EE}" type="presParOf" srcId="{3CFC7700-C285-4B74-B370-82431D671F67}" destId="{CA3EE512-A8A1-43DF-BBD0-20A23857A97C}" srcOrd="1" destOrd="0" presId="urn:microsoft.com/office/officeart/2005/8/layout/lProcess3"/>
    <dgm:cxn modelId="{F973173F-0A9E-481D-BEE3-C33C5A5A5159}" type="presParOf" srcId="{3CFC7700-C285-4B74-B370-82431D671F67}" destId="{26FE9455-43A8-4A79-B4F0-2E0391AD9541}" srcOrd="2" destOrd="0" presId="urn:microsoft.com/office/officeart/2005/8/layout/lProcess3"/>
    <dgm:cxn modelId="{ABDF3820-B49A-4845-888E-84D01D6A553A}" type="presParOf" srcId="{3CFC7700-C285-4B74-B370-82431D671F67}" destId="{E28F185C-C456-4111-BBD6-C5A00E663A8D}" srcOrd="3" destOrd="0" presId="urn:microsoft.com/office/officeart/2005/8/layout/lProcess3"/>
    <dgm:cxn modelId="{3EEE414D-220F-4D76-8EA5-3F97CA2556AA}" type="presParOf" srcId="{3CFC7700-C285-4B74-B370-82431D671F67}" destId="{240E875B-63E1-4B86-AB33-7493F3521B60}" srcOrd="4" destOrd="0" presId="urn:microsoft.com/office/officeart/2005/8/layout/lProcess3"/>
    <dgm:cxn modelId="{AAE3F347-F843-4A8A-B252-0AC317CAB760}" type="presParOf" srcId="{3CFC7700-C285-4B74-B370-82431D671F67}" destId="{21A6C44D-F501-489E-9598-16B8DC41255F}" srcOrd="5" destOrd="0" presId="urn:microsoft.com/office/officeart/2005/8/layout/lProcess3"/>
    <dgm:cxn modelId="{27DF27E4-CD83-468F-A26E-2D7A527ED83A}" type="presParOf" srcId="{3CFC7700-C285-4B74-B370-82431D671F67}" destId="{9F368A84-56E1-4CAE-BE96-6FCB910319ED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D4A89-E4B4-440E-89BC-A0A40D7CE884}">
      <dsp:nvSpPr>
        <dsp:cNvPr id="0" name=""/>
        <dsp:cNvSpPr/>
      </dsp:nvSpPr>
      <dsp:spPr>
        <a:xfrm>
          <a:off x="118131" y="526375"/>
          <a:ext cx="2745222" cy="99931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Calibri Light" panose="020F0302020204030204"/>
            </a:rPr>
            <a:t>Veröffentlichung</a:t>
          </a:r>
          <a:r>
            <a:rPr lang="en-US" sz="1600" kern="1200" dirty="0">
              <a:latin typeface="Calibri Light" panose="020F0302020204030204"/>
            </a:rPr>
            <a:t> des </a:t>
          </a:r>
          <a:r>
            <a:rPr lang="en-US" sz="1600" kern="1200" dirty="0" err="1">
              <a:latin typeface="Calibri Light" panose="020F0302020204030204"/>
            </a:rPr>
            <a:t>Projektes</a:t>
          </a:r>
          <a:endParaRPr lang="en-US" sz="1600" kern="1200" dirty="0">
            <a:latin typeface="Calibri Light" panose="020F0302020204030204"/>
          </a:endParaRPr>
        </a:p>
      </dsp:txBody>
      <dsp:txXfrm>
        <a:off x="617787" y="526375"/>
        <a:ext cx="1745911" cy="999311"/>
      </dsp:txXfrm>
    </dsp:sp>
    <dsp:sp modelId="{3CF11137-97E3-4A61-8AA3-627F4D53DBD4}">
      <dsp:nvSpPr>
        <dsp:cNvPr id="0" name=""/>
        <dsp:cNvSpPr/>
      </dsp:nvSpPr>
      <dsp:spPr>
        <a:xfrm>
          <a:off x="2490684" y="594751"/>
          <a:ext cx="2156376" cy="862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 Light" panose="020F0302020204030204"/>
            </a:rPr>
            <a:t>Alle </a:t>
          </a:r>
          <a:r>
            <a:rPr lang="en-US" sz="1400" kern="1200" dirty="0" err="1">
              <a:latin typeface="Calibri Light" panose="020F0302020204030204"/>
            </a:rPr>
            <a:t>Nutzer</a:t>
          </a:r>
          <a:r>
            <a:rPr lang="en-US" sz="1400" kern="1200" dirty="0">
              <a:latin typeface="Calibri Light" panose="020F0302020204030204"/>
            </a:rPr>
            <a:t> und</a:t>
          </a:r>
          <a:r>
            <a:rPr lang="en-US" sz="1400" kern="1200" dirty="0"/>
            <a:t> </a:t>
          </a:r>
          <a:r>
            <a:rPr lang="en-US" sz="1400" kern="1200" dirty="0" err="1"/>
            <a:t>Gemeindeglieder</a:t>
          </a:r>
          <a:r>
            <a:rPr lang="en-US" sz="1400" kern="1200" dirty="0"/>
            <a:t> </a:t>
          </a:r>
          <a:r>
            <a:rPr lang="en-US" sz="1400" kern="1200" dirty="0" err="1">
              <a:latin typeface="Calibri Light" panose="020F0302020204030204"/>
            </a:rPr>
            <a:t>kennen</a:t>
          </a:r>
          <a:r>
            <a:rPr lang="en-US" sz="1400" kern="1200" dirty="0">
              <a:latin typeface="Calibri Light" panose="020F0302020204030204"/>
            </a:rPr>
            <a:t> das</a:t>
          </a:r>
          <a:r>
            <a:rPr lang="en-US" sz="1400" kern="1200" dirty="0"/>
            <a:t> </a:t>
          </a:r>
          <a:r>
            <a:rPr lang="en-US" sz="1400" kern="1200" dirty="0" err="1"/>
            <a:t>Projekt</a:t>
          </a:r>
          <a:endParaRPr lang="en-US" sz="1400" kern="1200" dirty="0"/>
        </a:p>
      </dsp:txBody>
      <dsp:txXfrm>
        <a:off x="2921959" y="594751"/>
        <a:ext cx="1293826" cy="862550"/>
      </dsp:txXfrm>
    </dsp:sp>
    <dsp:sp modelId="{5AEA140D-00C7-4DD4-BC99-851CD895FC25}">
      <dsp:nvSpPr>
        <dsp:cNvPr id="0" name=""/>
        <dsp:cNvSpPr/>
      </dsp:nvSpPr>
      <dsp:spPr>
        <a:xfrm>
          <a:off x="4340318" y="594751"/>
          <a:ext cx="2156376" cy="862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bis </a:t>
          </a:r>
          <a:r>
            <a:rPr lang="en-US" sz="1400" b="1" kern="1200" dirty="0" err="1"/>
            <a:t>zum</a:t>
          </a:r>
          <a:r>
            <a:rPr lang="en-US" sz="1400" b="1" kern="1200" dirty="0"/>
            <a:t> 15.08.</a:t>
          </a:r>
        </a:p>
      </dsp:txBody>
      <dsp:txXfrm>
        <a:off x="4771593" y="594751"/>
        <a:ext cx="1293826" cy="862550"/>
      </dsp:txXfrm>
    </dsp:sp>
    <dsp:sp modelId="{DBFEE9EA-A3CD-475A-8773-7AE86E243C3E}">
      <dsp:nvSpPr>
        <dsp:cNvPr id="0" name=""/>
        <dsp:cNvSpPr/>
      </dsp:nvSpPr>
      <dsp:spPr>
        <a:xfrm>
          <a:off x="133650" y="1765611"/>
          <a:ext cx="2598043" cy="11492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Ein </a:t>
          </a:r>
          <a:r>
            <a:rPr lang="en-US" sz="1600" kern="1200" dirty="0" err="1">
              <a:latin typeface="Calibri Light" panose="020F0302020204030204"/>
            </a:rPr>
            <a:t>Imagefilm</a:t>
          </a:r>
          <a:r>
            <a:rPr lang="en-US" sz="1600" kern="1200" dirty="0">
              <a:latin typeface="Calibri Light" panose="020F0302020204030204"/>
            </a:rPr>
            <a:t> </a:t>
          </a:r>
          <a:r>
            <a:rPr lang="en-US" sz="1600" kern="1200" dirty="0" err="1">
              <a:latin typeface="Calibri Light" panose="020F0302020204030204"/>
            </a:rPr>
            <a:t>wird</a:t>
          </a:r>
          <a:r>
            <a:rPr lang="en-US" sz="1600" kern="1200" dirty="0">
              <a:latin typeface="Calibri Light" panose="020F0302020204030204"/>
            </a:rPr>
            <a:t> </a:t>
          </a:r>
          <a:r>
            <a:rPr lang="en-US" sz="1600" kern="1200" dirty="0" err="1">
              <a:latin typeface="Calibri Light" panose="020F0302020204030204"/>
            </a:rPr>
            <a:t>produziert</a:t>
          </a:r>
          <a:r>
            <a:rPr lang="en-US" sz="1600" kern="1200" dirty="0">
              <a:latin typeface="Calibri Light" panose="020F0302020204030204"/>
            </a:rPr>
            <a:t> "</a:t>
          </a:r>
          <a:r>
            <a:rPr lang="en-US" sz="1600" kern="1200" dirty="0" err="1">
              <a:latin typeface="Calibri Light" panose="020F0302020204030204"/>
            </a:rPr>
            <a:t>über</a:t>
          </a:r>
          <a:r>
            <a:rPr lang="en-US" sz="1600" kern="1200" dirty="0">
              <a:latin typeface="Calibri Light" panose="020F0302020204030204"/>
            </a:rPr>
            <a:t> </a:t>
          </a:r>
          <a:r>
            <a:rPr lang="en-US" sz="1600" kern="1200" dirty="0" err="1">
              <a:latin typeface="Calibri Light" panose="020F0302020204030204"/>
            </a:rPr>
            <a:t>wieviel</a:t>
          </a:r>
          <a:r>
            <a:rPr lang="en-US" sz="1600" kern="1200" dirty="0">
              <a:latin typeface="Calibri Light" panose="020F0302020204030204"/>
            </a:rPr>
            <a:t> </a:t>
          </a:r>
          <a:r>
            <a:rPr lang="en-US" sz="1600" kern="1200" dirty="0" err="1">
              <a:latin typeface="Calibri Light" panose="020F0302020204030204"/>
            </a:rPr>
            <a:t>Stufen</a:t>
          </a:r>
          <a:r>
            <a:rPr lang="en-US" sz="1600" kern="1200" dirty="0">
              <a:latin typeface="Calibri Light" panose="020F0302020204030204"/>
            </a:rPr>
            <a:t> </a:t>
          </a:r>
          <a:r>
            <a:rPr lang="en-US" sz="1600" kern="1200" dirty="0" err="1">
              <a:latin typeface="Calibri Light" panose="020F0302020204030204"/>
            </a:rPr>
            <a:t>musst</a:t>
          </a:r>
          <a:r>
            <a:rPr lang="en-US" sz="1600" kern="1200" dirty="0">
              <a:latin typeface="Calibri Light" panose="020F0302020204030204"/>
            </a:rPr>
            <a:t> Du </a:t>
          </a:r>
          <a:r>
            <a:rPr lang="en-US" sz="1600" kern="1200" dirty="0" err="1">
              <a:latin typeface="Calibri Light" panose="020F0302020204030204"/>
            </a:rPr>
            <a:t>gehen</a:t>
          </a:r>
          <a:r>
            <a:rPr lang="en-US" sz="1600" kern="1200" dirty="0">
              <a:latin typeface="Calibri Light" panose="020F0302020204030204"/>
            </a:rPr>
            <a:t>"</a:t>
          </a:r>
          <a:endParaRPr lang="en-US" sz="1600" kern="1200" dirty="0"/>
        </a:p>
      </dsp:txBody>
      <dsp:txXfrm>
        <a:off x="708270" y="1765611"/>
        <a:ext cx="1448804" cy="1149239"/>
      </dsp:txXfrm>
    </dsp:sp>
    <dsp:sp modelId="{880B77DF-FBCA-43AF-B542-1B462D0C35F3}">
      <dsp:nvSpPr>
        <dsp:cNvPr id="0" name=""/>
        <dsp:cNvSpPr/>
      </dsp:nvSpPr>
      <dsp:spPr>
        <a:xfrm>
          <a:off x="2271394" y="1809742"/>
          <a:ext cx="2206231" cy="106054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 err="1">
              <a:latin typeface="Calibri Light" panose="020F0302020204030204"/>
            </a:rPr>
            <a:t>Bildung</a:t>
          </a:r>
          <a:r>
            <a:rPr lang="en-US" sz="1400" b="0" kern="1200" dirty="0">
              <a:latin typeface="Calibri Light" panose="020F0302020204030204"/>
            </a:rPr>
            <a:t> </a:t>
          </a:r>
          <a:r>
            <a:rPr lang="en-US" sz="1400" b="0" kern="1200" dirty="0" err="1">
              <a:latin typeface="Calibri Light" panose="020F0302020204030204"/>
            </a:rPr>
            <a:t>eines</a:t>
          </a:r>
          <a:r>
            <a:rPr lang="en-US" sz="1400" b="0" kern="1200" dirty="0">
              <a:latin typeface="Calibri Light" panose="020F0302020204030204"/>
            </a:rPr>
            <a:t> </a:t>
          </a:r>
          <a:r>
            <a:rPr lang="en-US" sz="1400" b="0" kern="1200" dirty="0" err="1">
              <a:latin typeface="Calibri Light" panose="020F0302020204030204"/>
            </a:rPr>
            <a:t>Arbeitskreises</a:t>
          </a:r>
          <a:r>
            <a:rPr lang="en-US" sz="1400" b="0" kern="1200" dirty="0">
              <a:latin typeface="Calibri Light" panose="020F0302020204030204"/>
            </a:rPr>
            <a:t> </a:t>
          </a:r>
          <a:r>
            <a:rPr lang="en-US" sz="1400" b="0" kern="1200" dirty="0" err="1">
              <a:latin typeface="Calibri Light" panose="020F0302020204030204"/>
            </a:rPr>
            <a:t>aus</a:t>
          </a:r>
          <a:r>
            <a:rPr lang="en-US" sz="1400" b="0" kern="1200" dirty="0">
              <a:latin typeface="Calibri Light" panose="020F0302020204030204"/>
            </a:rPr>
            <a:t> </a:t>
          </a:r>
          <a:r>
            <a:rPr lang="en-US" sz="1400" b="0" kern="1200" dirty="0" err="1">
              <a:latin typeface="Calibri Light" panose="020F0302020204030204"/>
            </a:rPr>
            <a:t>Mitarbeitenden</a:t>
          </a:r>
          <a:endParaRPr lang="en-US" sz="1400" b="0" kern="1200" dirty="0"/>
        </a:p>
      </dsp:txBody>
      <dsp:txXfrm>
        <a:off x="2801668" y="1809742"/>
        <a:ext cx="1145683" cy="1060548"/>
      </dsp:txXfrm>
    </dsp:sp>
    <dsp:sp modelId="{67F28F73-B914-4CCB-BCED-086B71E5055E}">
      <dsp:nvSpPr>
        <dsp:cNvPr id="0" name=""/>
        <dsp:cNvSpPr/>
      </dsp:nvSpPr>
      <dsp:spPr>
        <a:xfrm>
          <a:off x="4078617" y="1809742"/>
          <a:ext cx="2328002" cy="1060548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 Light" panose="020F0302020204030204"/>
            </a:rPr>
            <a:t>online 24.06. </a:t>
          </a:r>
          <a:r>
            <a:rPr lang="en-US" sz="1400" b="1" kern="1200" dirty="0" err="1">
              <a:latin typeface="Calibri Light" panose="020F0302020204030204"/>
            </a:rPr>
            <a:t>Johannistag</a:t>
          </a:r>
          <a:endParaRPr lang="en-US" sz="1400" b="1" kern="1200" dirty="0"/>
        </a:p>
      </dsp:txBody>
      <dsp:txXfrm>
        <a:off x="4608891" y="1809742"/>
        <a:ext cx="1267454" cy="1060548"/>
      </dsp:txXfrm>
    </dsp:sp>
    <dsp:sp modelId="{F22161C0-5EDE-42D5-9DFA-7E820B16E0B4}">
      <dsp:nvSpPr>
        <dsp:cNvPr id="0" name=""/>
        <dsp:cNvSpPr/>
      </dsp:nvSpPr>
      <dsp:spPr>
        <a:xfrm>
          <a:off x="63403" y="3177252"/>
          <a:ext cx="2598043" cy="10203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Calibri Light" panose="020F0302020204030204"/>
            </a:rPr>
            <a:t>Spendenbox</a:t>
          </a:r>
          <a:endParaRPr lang="en-US" sz="1600" kern="1200" dirty="0"/>
        </a:p>
      </dsp:txBody>
      <dsp:txXfrm>
        <a:off x="573602" y="3177252"/>
        <a:ext cx="1577646" cy="1020397"/>
      </dsp:txXfrm>
    </dsp:sp>
    <dsp:sp modelId="{2905FB21-707E-45EA-8A6D-89AF5AE1B7F5}">
      <dsp:nvSpPr>
        <dsp:cNvPr id="0" name=""/>
        <dsp:cNvSpPr/>
      </dsp:nvSpPr>
      <dsp:spPr>
        <a:xfrm>
          <a:off x="2292412" y="3255503"/>
          <a:ext cx="2130823" cy="862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alibri Light" panose="020F0302020204030204"/>
            </a:rPr>
            <a:t>Kigo</a:t>
          </a:r>
          <a:endParaRPr lang="en-US" sz="1400" kern="1200" dirty="0"/>
        </a:p>
      </dsp:txBody>
      <dsp:txXfrm>
        <a:off x="2723687" y="3255503"/>
        <a:ext cx="1268273" cy="862550"/>
      </dsp:txXfrm>
    </dsp:sp>
    <dsp:sp modelId="{AF340556-AA2E-4561-BBD8-FA23B8C0BCF6}">
      <dsp:nvSpPr>
        <dsp:cNvPr id="0" name=""/>
        <dsp:cNvSpPr/>
      </dsp:nvSpPr>
      <dsp:spPr>
        <a:xfrm>
          <a:off x="4119317" y="3255503"/>
          <a:ext cx="2130823" cy="862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alibri Light" panose="020F0302020204030204"/>
            </a:rPr>
            <a:t>Aufstellen</a:t>
          </a:r>
          <a:r>
            <a:rPr lang="en-US" sz="1400" kern="1200" dirty="0">
              <a:latin typeface="Calibri Light" panose="020F0302020204030204"/>
            </a:rPr>
            <a:t> </a:t>
          </a:r>
          <a:r>
            <a:rPr lang="en-US" sz="1400" kern="1200" dirty="0" err="1">
              <a:latin typeface="Calibri Light" panose="020F0302020204030204"/>
            </a:rPr>
            <a:t>für</a:t>
          </a:r>
          <a:r>
            <a:rPr lang="en-US" sz="1400" kern="1200" dirty="0">
              <a:latin typeface="Calibri Light" panose="020F0302020204030204"/>
            </a:rPr>
            <a:t> </a:t>
          </a:r>
          <a:r>
            <a:rPr lang="en-US" sz="1400" kern="1200" dirty="0" err="1">
              <a:latin typeface="Calibri Light" panose="020F0302020204030204"/>
            </a:rPr>
            <a:t>Anlassspenden</a:t>
          </a:r>
          <a:endParaRPr lang="en-US" sz="1400" kern="1200" dirty="0"/>
        </a:p>
      </dsp:txBody>
      <dsp:txXfrm>
        <a:off x="4550592" y="3255503"/>
        <a:ext cx="1268273" cy="862550"/>
      </dsp:txXfrm>
    </dsp:sp>
    <dsp:sp modelId="{F9603E7B-5F75-49EC-9875-C78F8921E7D7}">
      <dsp:nvSpPr>
        <dsp:cNvPr id="0" name=""/>
        <dsp:cNvSpPr/>
      </dsp:nvSpPr>
      <dsp:spPr>
        <a:xfrm>
          <a:off x="63403" y="4430756"/>
          <a:ext cx="2598043" cy="10823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Calibri Light" panose="020F0302020204030204"/>
            </a:rPr>
            <a:t>Anlassspende</a:t>
          </a:r>
          <a:r>
            <a:rPr lang="en-US" sz="1600" kern="1200" dirty="0">
              <a:latin typeface="Calibri Light" panose="020F0302020204030204"/>
            </a:rPr>
            <a:t> </a:t>
          </a:r>
        </a:p>
      </dsp:txBody>
      <dsp:txXfrm>
        <a:off x="604596" y="4430756"/>
        <a:ext cx="1515657" cy="1082386"/>
      </dsp:txXfrm>
    </dsp:sp>
    <dsp:sp modelId="{BE0173E5-1BBC-47C4-99A2-073D7220893D}">
      <dsp:nvSpPr>
        <dsp:cNvPr id="0" name=""/>
        <dsp:cNvSpPr/>
      </dsp:nvSpPr>
      <dsp:spPr>
        <a:xfrm>
          <a:off x="2304769" y="4539667"/>
          <a:ext cx="2156376" cy="862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alibri Light" panose="020F0302020204030204"/>
            </a:rPr>
            <a:t>Geburtstag</a:t>
          </a:r>
          <a:r>
            <a:rPr lang="en-US" sz="1400" kern="1200" dirty="0">
              <a:latin typeface="Calibri Light" panose="020F0302020204030204"/>
            </a:rPr>
            <a:t>, </a:t>
          </a:r>
          <a:r>
            <a:rPr lang="en-US" sz="1400" kern="1200" dirty="0" err="1">
              <a:latin typeface="Calibri Light" panose="020F0302020204030204"/>
            </a:rPr>
            <a:t>Jubiläen</a:t>
          </a:r>
          <a:endParaRPr lang="en-US" sz="1400" kern="1200" dirty="0">
            <a:latin typeface="Calibri Light" panose="020F0302020204030204"/>
          </a:endParaRPr>
        </a:p>
      </dsp:txBody>
      <dsp:txXfrm>
        <a:off x="2736044" y="4539667"/>
        <a:ext cx="1293826" cy="862550"/>
      </dsp:txXfrm>
    </dsp:sp>
    <dsp:sp modelId="{D7118CE2-BCE1-48DF-8FAC-CC8F6085A04C}">
      <dsp:nvSpPr>
        <dsp:cNvPr id="0" name=""/>
        <dsp:cNvSpPr/>
      </dsp:nvSpPr>
      <dsp:spPr>
        <a:xfrm>
          <a:off x="4155436" y="4539667"/>
          <a:ext cx="2156376" cy="862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 Light" panose="020F0302020204030204"/>
            </a:rPr>
            <a:t>8.000 € </a:t>
          </a:r>
        </a:p>
      </dsp:txBody>
      <dsp:txXfrm>
        <a:off x="4586711" y="4539667"/>
        <a:ext cx="1293826" cy="862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68CF3-6E5F-42A0-A4E8-B1C75C355B29}">
      <dsp:nvSpPr>
        <dsp:cNvPr id="0" name=""/>
        <dsp:cNvSpPr/>
      </dsp:nvSpPr>
      <dsp:spPr>
        <a:xfrm>
          <a:off x="435309" y="1356"/>
          <a:ext cx="2460992" cy="9843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err="1">
              <a:latin typeface="Calibri Light" panose="020F0302020204030204"/>
            </a:rPr>
            <a:t>Konfis</a:t>
          </a:r>
          <a:endParaRPr lang="en-US" sz="2700" kern="1200"/>
        </a:p>
      </dsp:txBody>
      <dsp:txXfrm>
        <a:off x="927507" y="1356"/>
        <a:ext cx="1476596" cy="984396"/>
      </dsp:txXfrm>
    </dsp:sp>
    <dsp:sp modelId="{EE8FF475-0C95-431F-A963-9DB2A960C988}">
      <dsp:nvSpPr>
        <dsp:cNvPr id="0" name=""/>
        <dsp:cNvSpPr/>
      </dsp:nvSpPr>
      <dsp:spPr>
        <a:xfrm>
          <a:off x="2576372" y="85030"/>
          <a:ext cx="2042623" cy="817049"/>
        </a:xfrm>
        <a:prstGeom prst="chevron">
          <a:avLst/>
        </a:prstGeom>
        <a:solidFill>
          <a:srgbClr val="D1E6F6"/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latin typeface="+mj-lt"/>
            </a:rPr>
            <a:t> </a:t>
          </a:r>
          <a:r>
            <a:rPr lang="en-US" sz="1400" b="0" kern="1200" err="1">
              <a:latin typeface="+mj-lt"/>
            </a:rPr>
            <a:t>Helfende</a:t>
          </a:r>
          <a:r>
            <a:rPr lang="en-US" sz="1400" b="0" kern="1200">
              <a:latin typeface="+mj-lt"/>
            </a:rPr>
            <a:t> </a:t>
          </a:r>
          <a:r>
            <a:rPr lang="en-US" sz="1400" b="0" kern="1200" err="1">
              <a:latin typeface="+mj-lt"/>
            </a:rPr>
            <a:t>Hände</a:t>
          </a:r>
          <a:r>
            <a:rPr lang="en-US" sz="1400" b="0" kern="1200">
              <a:latin typeface="+mj-lt"/>
            </a:rPr>
            <a:t> </a:t>
          </a:r>
          <a:r>
            <a:rPr lang="en-US" sz="1400" b="0" kern="1200" err="1">
              <a:latin typeface="+mj-lt"/>
            </a:rPr>
            <a:t>im</a:t>
          </a:r>
          <a:r>
            <a:rPr lang="en-US" sz="1400" b="0" kern="1200">
              <a:latin typeface="+mj-lt"/>
            </a:rPr>
            <a:t> Garten, Fenster </a:t>
          </a:r>
          <a:r>
            <a:rPr lang="en-US" sz="1400" b="0" kern="1200" err="1">
              <a:latin typeface="+mj-lt"/>
            </a:rPr>
            <a:t>putzen</a:t>
          </a:r>
          <a:r>
            <a:rPr lang="en-US" sz="1400" b="0" kern="1200">
              <a:latin typeface="+mj-lt"/>
            </a:rPr>
            <a:t>, Auto </a:t>
          </a:r>
          <a:r>
            <a:rPr lang="en-US" sz="1400" b="0" kern="1200" err="1">
              <a:latin typeface="+mj-lt"/>
            </a:rPr>
            <a:t>waschen</a:t>
          </a:r>
          <a:r>
            <a:rPr lang="en-US" sz="1400" b="0" kern="1200">
              <a:latin typeface="+mj-lt"/>
            </a:rPr>
            <a:t>, </a:t>
          </a:r>
        </a:p>
      </dsp:txBody>
      <dsp:txXfrm>
        <a:off x="2984897" y="85030"/>
        <a:ext cx="1225574" cy="817049"/>
      </dsp:txXfrm>
    </dsp:sp>
    <dsp:sp modelId="{030245E9-EE9E-49C6-8505-CD97BCA76EF9}">
      <dsp:nvSpPr>
        <dsp:cNvPr id="0" name=""/>
        <dsp:cNvSpPr/>
      </dsp:nvSpPr>
      <dsp:spPr>
        <a:xfrm>
          <a:off x="4333028" y="85030"/>
          <a:ext cx="2042623" cy="81704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 Light" panose="020F0302020204030204"/>
            </a:rPr>
            <a:t>4000,00 Euro</a:t>
          </a:r>
        </a:p>
      </dsp:txBody>
      <dsp:txXfrm>
        <a:off x="4741553" y="85030"/>
        <a:ext cx="1225574" cy="817049"/>
      </dsp:txXfrm>
    </dsp:sp>
    <dsp:sp modelId="{3221AC73-5888-4BA7-839B-5CC6ABE725A1}">
      <dsp:nvSpPr>
        <dsp:cNvPr id="0" name=""/>
        <dsp:cNvSpPr/>
      </dsp:nvSpPr>
      <dsp:spPr>
        <a:xfrm>
          <a:off x="435309" y="1123569"/>
          <a:ext cx="2460992" cy="9843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err="1">
              <a:latin typeface="Calibri Light" panose="020F0302020204030204"/>
            </a:rPr>
            <a:t>Essgruppe</a:t>
          </a:r>
          <a:endParaRPr lang="en-US" sz="2700" kern="1200"/>
        </a:p>
      </dsp:txBody>
      <dsp:txXfrm>
        <a:off x="927507" y="1123569"/>
        <a:ext cx="1476596" cy="984396"/>
      </dsp:txXfrm>
    </dsp:sp>
    <dsp:sp modelId="{826EA29F-11F4-4E44-A3D2-6D51C5F6E7A2}">
      <dsp:nvSpPr>
        <dsp:cNvPr id="0" name=""/>
        <dsp:cNvSpPr/>
      </dsp:nvSpPr>
      <dsp:spPr>
        <a:xfrm>
          <a:off x="2576372" y="1207243"/>
          <a:ext cx="2042623" cy="817049"/>
        </a:xfrm>
        <a:prstGeom prst="chevron">
          <a:avLst/>
        </a:prstGeom>
        <a:solidFill>
          <a:srgbClr val="D1E6F6"/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err="1">
              <a:latin typeface="+mj-lt"/>
            </a:rPr>
            <a:t>Verkauf</a:t>
          </a:r>
          <a:r>
            <a:rPr lang="en-US" sz="1400" b="0" kern="1200">
              <a:latin typeface="+mj-lt"/>
            </a:rPr>
            <a:t> von Essen </a:t>
          </a:r>
          <a:r>
            <a:rPr lang="en-US" sz="1400" b="0" kern="1200" err="1">
              <a:latin typeface="+mj-lt"/>
            </a:rPr>
            <a:t>im</a:t>
          </a:r>
          <a:r>
            <a:rPr lang="en-US" sz="1400" b="0" kern="1200">
              <a:latin typeface="+mj-lt"/>
            </a:rPr>
            <a:t> </a:t>
          </a:r>
          <a:br>
            <a:rPr lang="en-US" sz="1400" b="0" kern="1200">
              <a:latin typeface="+mj-lt"/>
            </a:rPr>
          </a:br>
          <a:r>
            <a:rPr lang="en-US" sz="1400" b="0" kern="1200" err="1">
              <a:latin typeface="+mj-lt"/>
            </a:rPr>
            <a:t>Glas</a:t>
          </a:r>
          <a:r>
            <a:rPr lang="en-US" sz="1400" b="0" kern="1200">
              <a:latin typeface="+mj-lt"/>
            </a:rPr>
            <a:t> to go</a:t>
          </a:r>
        </a:p>
      </dsp:txBody>
      <dsp:txXfrm>
        <a:off x="2984897" y="1207243"/>
        <a:ext cx="1225574" cy="817049"/>
      </dsp:txXfrm>
    </dsp:sp>
    <dsp:sp modelId="{521323F2-45DC-4F1A-969C-2690B1928770}">
      <dsp:nvSpPr>
        <dsp:cNvPr id="0" name=""/>
        <dsp:cNvSpPr/>
      </dsp:nvSpPr>
      <dsp:spPr>
        <a:xfrm>
          <a:off x="4333028" y="1207243"/>
          <a:ext cx="2042623" cy="817049"/>
        </a:xfrm>
        <a:prstGeom prst="chevron">
          <a:avLst/>
        </a:prstGeom>
        <a:solidFill>
          <a:srgbClr val="D1E6F6"/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 Light" panose="020F0302020204030204"/>
            </a:rPr>
            <a:t>1000,00 Euro</a:t>
          </a:r>
          <a:endParaRPr lang="en-US" sz="1600" b="1" kern="1200"/>
        </a:p>
      </dsp:txBody>
      <dsp:txXfrm>
        <a:off x="4741553" y="1207243"/>
        <a:ext cx="1225574" cy="817049"/>
      </dsp:txXfrm>
    </dsp:sp>
    <dsp:sp modelId="{C8C4742E-1564-4F70-8FD4-A889062CCDA0}">
      <dsp:nvSpPr>
        <dsp:cNvPr id="0" name=""/>
        <dsp:cNvSpPr/>
      </dsp:nvSpPr>
      <dsp:spPr>
        <a:xfrm>
          <a:off x="435309" y="2245781"/>
          <a:ext cx="2460992" cy="9843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Bands</a:t>
          </a:r>
        </a:p>
      </dsp:txBody>
      <dsp:txXfrm>
        <a:off x="927507" y="2245781"/>
        <a:ext cx="1476596" cy="984396"/>
      </dsp:txXfrm>
    </dsp:sp>
    <dsp:sp modelId="{C1B9C048-774C-4185-ABF9-77776B02614B}">
      <dsp:nvSpPr>
        <dsp:cNvPr id="0" name=""/>
        <dsp:cNvSpPr/>
      </dsp:nvSpPr>
      <dsp:spPr>
        <a:xfrm>
          <a:off x="2576372" y="2329455"/>
          <a:ext cx="2042623" cy="81704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>
              <a:latin typeface="+mj-lt"/>
            </a:rPr>
            <a:t>Benefizkonzert</a:t>
          </a:r>
          <a:endParaRPr lang="en-US" sz="1400" kern="1200">
            <a:latin typeface="+mj-lt"/>
          </a:endParaRPr>
        </a:p>
      </dsp:txBody>
      <dsp:txXfrm>
        <a:off x="2984897" y="2329455"/>
        <a:ext cx="1225574" cy="817049"/>
      </dsp:txXfrm>
    </dsp:sp>
    <dsp:sp modelId="{82828B41-1444-4ED2-B3BE-C5FC5C5D29F5}">
      <dsp:nvSpPr>
        <dsp:cNvPr id="0" name=""/>
        <dsp:cNvSpPr/>
      </dsp:nvSpPr>
      <dsp:spPr>
        <a:xfrm>
          <a:off x="4333028" y="2329455"/>
          <a:ext cx="2042623" cy="81704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 Light" panose="020F0302020204030204"/>
            </a:rPr>
            <a:t>2000,00 Euro</a:t>
          </a:r>
          <a:endParaRPr lang="en-US" sz="1600" b="1" kern="1200"/>
        </a:p>
      </dsp:txBody>
      <dsp:txXfrm>
        <a:off x="4741553" y="2329455"/>
        <a:ext cx="1225574" cy="817049"/>
      </dsp:txXfrm>
    </dsp:sp>
    <dsp:sp modelId="{F7A422D6-8BA0-4222-812B-35392068DBB1}">
      <dsp:nvSpPr>
        <dsp:cNvPr id="0" name=""/>
        <dsp:cNvSpPr/>
      </dsp:nvSpPr>
      <dsp:spPr>
        <a:xfrm>
          <a:off x="435309" y="3367994"/>
          <a:ext cx="2460992" cy="9843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err="1"/>
            <a:t>Kitas</a:t>
          </a:r>
          <a:endParaRPr lang="en-US" sz="2700" kern="1200"/>
        </a:p>
      </dsp:txBody>
      <dsp:txXfrm>
        <a:off x="927507" y="3367994"/>
        <a:ext cx="1476596" cy="984396"/>
      </dsp:txXfrm>
    </dsp:sp>
    <dsp:sp modelId="{8CEC0F41-7B27-445B-BE79-B4D8E91B278C}">
      <dsp:nvSpPr>
        <dsp:cNvPr id="0" name=""/>
        <dsp:cNvSpPr/>
      </dsp:nvSpPr>
      <dsp:spPr>
        <a:xfrm>
          <a:off x="2576372" y="3451667"/>
          <a:ext cx="2042623" cy="81704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>
              <a:latin typeface="+mj-lt"/>
            </a:rPr>
            <a:t>Malauktion</a:t>
          </a:r>
          <a:r>
            <a:rPr lang="en-US" sz="1400" kern="1200">
              <a:latin typeface="+mj-lt"/>
            </a:rPr>
            <a:t>, </a:t>
          </a:r>
          <a:r>
            <a:rPr lang="en-US" sz="1400" kern="1200" err="1">
              <a:latin typeface="+mj-lt"/>
            </a:rPr>
            <a:t>Herbstbasar</a:t>
          </a:r>
          <a:r>
            <a:rPr lang="en-US" sz="1400" kern="1200">
              <a:latin typeface="+mj-lt"/>
            </a:rPr>
            <a:t> </a:t>
          </a:r>
          <a:r>
            <a:rPr lang="en-US" sz="1400" kern="1200" err="1">
              <a:latin typeface="+mj-lt"/>
            </a:rPr>
            <a:t>mit</a:t>
          </a:r>
          <a:r>
            <a:rPr lang="en-US" sz="1400" kern="1200">
              <a:latin typeface="+mj-lt"/>
            </a:rPr>
            <a:t> </a:t>
          </a:r>
          <a:r>
            <a:rPr lang="en-US" sz="1400" kern="1200" err="1">
              <a:latin typeface="+mj-lt"/>
            </a:rPr>
            <a:t>Basteleien</a:t>
          </a:r>
          <a:endParaRPr lang="en-US" sz="1400" kern="1200">
            <a:latin typeface="+mj-lt"/>
          </a:endParaRPr>
        </a:p>
      </dsp:txBody>
      <dsp:txXfrm>
        <a:off x="2984897" y="3451667"/>
        <a:ext cx="1225574" cy="817049"/>
      </dsp:txXfrm>
    </dsp:sp>
    <dsp:sp modelId="{13507090-0F8F-42C6-835B-8D991DC8145D}">
      <dsp:nvSpPr>
        <dsp:cNvPr id="0" name=""/>
        <dsp:cNvSpPr/>
      </dsp:nvSpPr>
      <dsp:spPr>
        <a:xfrm>
          <a:off x="4333028" y="3451667"/>
          <a:ext cx="2042623" cy="81704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 Light" panose="020F0302020204030204"/>
            </a:rPr>
            <a:t>2000,00 Euro</a:t>
          </a:r>
          <a:endParaRPr lang="en-US" sz="1600" b="1" kern="1200"/>
        </a:p>
      </dsp:txBody>
      <dsp:txXfrm>
        <a:off x="4741553" y="3451667"/>
        <a:ext cx="1225574" cy="8170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4742E-1564-4F70-8FD4-A889062CCDA0}">
      <dsp:nvSpPr>
        <dsp:cNvPr id="0" name=""/>
        <dsp:cNvSpPr/>
      </dsp:nvSpPr>
      <dsp:spPr>
        <a:xfrm>
          <a:off x="4936" y="1611459"/>
          <a:ext cx="2532280" cy="10129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 Light" panose="020F0302020204030204"/>
            </a:rPr>
            <a:t> 10 </a:t>
          </a:r>
          <a:r>
            <a:rPr lang="en-US" sz="2000" kern="1200" err="1">
              <a:latin typeface="Calibri Light" panose="020F0302020204030204"/>
            </a:rPr>
            <a:t>Großspender</a:t>
          </a:r>
          <a:endParaRPr lang="en-US" sz="2000" kern="1200"/>
        </a:p>
      </dsp:txBody>
      <dsp:txXfrm>
        <a:off x="511392" y="1611459"/>
        <a:ext cx="1519368" cy="1012912"/>
      </dsp:txXfrm>
    </dsp:sp>
    <dsp:sp modelId="{B5B15626-BD78-4DA2-BACD-65DB8A8B6142}">
      <dsp:nvSpPr>
        <dsp:cNvPr id="0" name=""/>
        <dsp:cNvSpPr/>
      </dsp:nvSpPr>
      <dsp:spPr>
        <a:xfrm>
          <a:off x="2208019" y="1697557"/>
          <a:ext cx="2101792" cy="8407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latin typeface="Calibri Light" panose="020F0302020204030204"/>
            </a:rPr>
            <a:t>Werden durch bekannte Gemeindeglieder angesprochen</a:t>
          </a:r>
        </a:p>
      </dsp:txBody>
      <dsp:txXfrm>
        <a:off x="2628378" y="1697557"/>
        <a:ext cx="1261075" cy="840717"/>
      </dsp:txXfrm>
    </dsp:sp>
    <dsp:sp modelId="{2444BAE2-F50F-4464-8264-311520C4B95C}">
      <dsp:nvSpPr>
        <dsp:cNvPr id="0" name=""/>
        <dsp:cNvSpPr/>
      </dsp:nvSpPr>
      <dsp:spPr>
        <a:xfrm>
          <a:off x="4015561" y="1697557"/>
          <a:ext cx="2101792" cy="8407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 Light" panose="020F0302020204030204"/>
            </a:rPr>
            <a:t>10 x 3000,00 Euro </a:t>
          </a:r>
        </a:p>
      </dsp:txBody>
      <dsp:txXfrm>
        <a:off x="4435920" y="1697557"/>
        <a:ext cx="1261075" cy="840717"/>
      </dsp:txXfrm>
    </dsp:sp>
    <dsp:sp modelId="{6A09B674-C2F2-48CA-8477-6FD27EF70E81}">
      <dsp:nvSpPr>
        <dsp:cNvPr id="0" name=""/>
        <dsp:cNvSpPr/>
      </dsp:nvSpPr>
      <dsp:spPr>
        <a:xfrm>
          <a:off x="5823103" y="1697557"/>
          <a:ext cx="2101792" cy="8407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latin typeface="Calibri Light" panose="020F0302020204030204"/>
            </a:rPr>
            <a:t> </a:t>
          </a:r>
          <a:r>
            <a:rPr lang="en-US" sz="1400" b="1" kern="1200">
              <a:latin typeface="Calibri Light" panose="020F0302020204030204"/>
            </a:rPr>
            <a:t>30.000,00 Euro</a:t>
          </a:r>
          <a:endParaRPr lang="en-US" sz="1400" b="1" kern="1200"/>
        </a:p>
      </dsp:txBody>
      <dsp:txXfrm>
        <a:off x="6243462" y="1697557"/>
        <a:ext cx="1261075" cy="840717"/>
      </dsp:txXfrm>
    </dsp:sp>
    <dsp:sp modelId="{372C2F32-896E-45AA-938B-9BA63D03BCA1}">
      <dsp:nvSpPr>
        <dsp:cNvPr id="0" name=""/>
        <dsp:cNvSpPr/>
      </dsp:nvSpPr>
      <dsp:spPr>
        <a:xfrm>
          <a:off x="23845" y="2954601"/>
          <a:ext cx="2532280" cy="10129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>
              <a:latin typeface="Calibri Light" panose="020F0302020204030204"/>
            </a:rPr>
            <a:t>Spendenbriefe</a:t>
          </a:r>
          <a:br>
            <a:rPr lang="en-US" sz="2000" kern="1200">
              <a:latin typeface="Calibri Light" panose="020F0302020204030204"/>
            </a:rPr>
          </a:br>
          <a:r>
            <a:rPr lang="en-US" sz="2000" kern="1200">
              <a:latin typeface="Calibri Light" panose="020F0302020204030204"/>
            </a:rPr>
            <a:t>&gt;</a:t>
          </a:r>
          <a:r>
            <a:rPr lang="en-US" sz="2000" kern="1200" err="1">
              <a:latin typeface="Calibri Light" panose="020F0302020204030204"/>
            </a:rPr>
            <a:t>Fahrstuhl</a:t>
          </a:r>
          <a:r>
            <a:rPr lang="en-US" sz="2000" kern="1200">
              <a:latin typeface="Calibri Light" panose="020F0302020204030204"/>
            </a:rPr>
            <a:t>&lt;</a:t>
          </a:r>
        </a:p>
      </dsp:txBody>
      <dsp:txXfrm>
        <a:off x="530301" y="2954601"/>
        <a:ext cx="1519368" cy="1012912"/>
      </dsp:txXfrm>
    </dsp:sp>
    <dsp:sp modelId="{BF94833C-6760-4B24-A1EC-7912812A16C6}">
      <dsp:nvSpPr>
        <dsp:cNvPr id="0" name=""/>
        <dsp:cNvSpPr/>
      </dsp:nvSpPr>
      <dsp:spPr>
        <a:xfrm>
          <a:off x="2226928" y="3040690"/>
          <a:ext cx="2101792" cy="8407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latin typeface="Calibri Light" panose="020F0302020204030204"/>
            </a:rPr>
            <a:t>3500 </a:t>
          </a:r>
          <a:r>
            <a:rPr lang="en-US" sz="900" kern="1200" err="1">
              <a:latin typeface="Calibri Light" panose="020F0302020204030204"/>
            </a:rPr>
            <a:t>Spendenbriefe</a:t>
          </a:r>
          <a:r>
            <a:rPr lang="en-US" sz="900" kern="1200">
              <a:latin typeface="Calibri Light" panose="020F0302020204030204"/>
            </a:rPr>
            <a:t>  </a:t>
          </a:r>
          <a:r>
            <a:rPr lang="en-US" sz="900" kern="1200" err="1">
              <a:latin typeface="Calibri Light" panose="020F0302020204030204"/>
            </a:rPr>
            <a:t>verteilt</a:t>
          </a:r>
          <a:r>
            <a:rPr lang="en-US" sz="900" kern="1200">
              <a:latin typeface="Calibri Light" panose="020F0302020204030204"/>
            </a:rPr>
            <a:t> von </a:t>
          </a:r>
          <a:r>
            <a:rPr lang="en-US" sz="900" kern="1200" err="1">
              <a:latin typeface="Calibri Light" panose="020F0302020204030204"/>
            </a:rPr>
            <a:t>Gemeindebriefausträgern</a:t>
          </a:r>
          <a:endParaRPr lang="en-US" sz="900" kern="1200">
            <a:latin typeface="Calibri Light" panose="020F0302020204030204"/>
          </a:endParaRPr>
        </a:p>
      </dsp:txBody>
      <dsp:txXfrm>
        <a:off x="2647287" y="3040690"/>
        <a:ext cx="1261075" cy="840717"/>
      </dsp:txXfrm>
    </dsp:sp>
    <dsp:sp modelId="{26873783-239C-4EFA-9825-26B04706D209}">
      <dsp:nvSpPr>
        <dsp:cNvPr id="0" name=""/>
        <dsp:cNvSpPr/>
      </dsp:nvSpPr>
      <dsp:spPr>
        <a:xfrm>
          <a:off x="4034470" y="3040690"/>
          <a:ext cx="2101792" cy="8407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 Light" panose="020F0302020204030204"/>
            </a:rPr>
            <a:t>100  </a:t>
          </a:r>
          <a:r>
            <a:rPr lang="en-US" sz="1400" kern="1200" dirty="0" err="1">
              <a:latin typeface="Calibri Light" panose="020F0302020204030204"/>
            </a:rPr>
            <a:t>für</a:t>
          </a:r>
          <a:r>
            <a:rPr lang="en-US" sz="1400" kern="1200" dirty="0">
              <a:latin typeface="Calibri Light" panose="020F0302020204030204"/>
            </a:rPr>
            <a:t> 100</a:t>
          </a:r>
          <a:br>
            <a:rPr lang="en-US" sz="1400" kern="1200" dirty="0">
              <a:latin typeface="Calibri Light" panose="020F0302020204030204"/>
            </a:rPr>
          </a:br>
          <a:r>
            <a:rPr lang="en-US" sz="1400" kern="1200" dirty="0">
              <a:latin typeface="Calibri Light" panose="020F0302020204030204"/>
            </a:rPr>
            <a:t>(100mm = 100€) 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Calibri Light" panose="020F0302020204030204"/>
            </a:rPr>
            <a:t>Reformationstag</a:t>
          </a:r>
          <a:endParaRPr lang="en-US" sz="1400" kern="1200" dirty="0">
            <a:latin typeface="Calibri Light" panose="020F0302020204030204"/>
          </a:endParaRPr>
        </a:p>
      </dsp:txBody>
      <dsp:txXfrm>
        <a:off x="4454829" y="3040690"/>
        <a:ext cx="1261075" cy="840717"/>
      </dsp:txXfrm>
    </dsp:sp>
    <dsp:sp modelId="{744812CA-2918-4E82-987D-FCC58EAABD1E}">
      <dsp:nvSpPr>
        <dsp:cNvPr id="0" name=""/>
        <dsp:cNvSpPr/>
      </dsp:nvSpPr>
      <dsp:spPr>
        <a:xfrm>
          <a:off x="5828039" y="3040690"/>
          <a:ext cx="2101792" cy="8407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400" b="1" kern="1200">
              <a:latin typeface="Calibri Light" panose="020F0302020204030204"/>
            </a:rPr>
          </a:br>
          <a:r>
            <a:rPr lang="en-US" sz="1400" b="1" kern="1200">
              <a:latin typeface="Calibri Light" panose="020F0302020204030204"/>
            </a:rPr>
            <a:t>20.000,00 Euro</a:t>
          </a:r>
          <a:br>
            <a:rPr lang="en-US" sz="1400" b="1" kern="1200">
              <a:latin typeface="Calibri Light" panose="020F0302020204030204"/>
            </a:rPr>
          </a:br>
          <a:endParaRPr lang="en-US" sz="1400" b="1" kern="1200">
            <a:latin typeface="Calibri Light" panose="020F0302020204030204"/>
          </a:endParaRPr>
        </a:p>
      </dsp:txBody>
      <dsp:txXfrm>
        <a:off x="6248398" y="3040690"/>
        <a:ext cx="1261075" cy="840717"/>
      </dsp:txXfrm>
    </dsp:sp>
    <dsp:sp modelId="{2A444D5D-5C21-4A87-BA97-4048BFDCF935}">
      <dsp:nvSpPr>
        <dsp:cNvPr id="0" name=""/>
        <dsp:cNvSpPr/>
      </dsp:nvSpPr>
      <dsp:spPr>
        <a:xfrm>
          <a:off x="9870" y="4423192"/>
          <a:ext cx="2532280" cy="10129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>
              <a:latin typeface="Calibri Light" panose="020F0302020204030204"/>
            </a:rPr>
            <a:t>Förderanträge</a:t>
          </a:r>
          <a:endParaRPr lang="en-US" sz="2000" kern="1200">
            <a:latin typeface="Calibri Light" panose="020F0302020204030204"/>
          </a:endParaRPr>
        </a:p>
      </dsp:txBody>
      <dsp:txXfrm>
        <a:off x="516326" y="4423192"/>
        <a:ext cx="1519368" cy="1012912"/>
      </dsp:txXfrm>
    </dsp:sp>
    <dsp:sp modelId="{26FE9455-43A8-4A79-B4F0-2E0391AD9541}">
      <dsp:nvSpPr>
        <dsp:cNvPr id="0" name=""/>
        <dsp:cNvSpPr/>
      </dsp:nvSpPr>
      <dsp:spPr>
        <a:xfrm>
          <a:off x="2212954" y="4509291"/>
          <a:ext cx="2101792" cy="8407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latin typeface="Calibri Light" panose="020F0302020204030204"/>
            </a:rPr>
            <a:t>Aktion Mensch Inklusion 40.000,00 Euro</a:t>
          </a:r>
          <a:endParaRPr lang="en-US" sz="900" kern="1200"/>
        </a:p>
      </dsp:txBody>
      <dsp:txXfrm>
        <a:off x="2633313" y="4509291"/>
        <a:ext cx="1261075" cy="840717"/>
      </dsp:txXfrm>
    </dsp:sp>
    <dsp:sp modelId="{240E875B-63E1-4B86-AB33-7493F3521B60}">
      <dsp:nvSpPr>
        <dsp:cNvPr id="0" name=""/>
        <dsp:cNvSpPr/>
      </dsp:nvSpPr>
      <dsp:spPr>
        <a:xfrm>
          <a:off x="4020496" y="4509291"/>
          <a:ext cx="2101792" cy="8407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latin typeface="Calibri Light" panose="020F0302020204030204"/>
            </a:rPr>
            <a:t>KFW Bank Dachsanierung (Energie) 30.000,00 Euro</a:t>
          </a:r>
        </a:p>
      </dsp:txBody>
      <dsp:txXfrm>
        <a:off x="4440855" y="4509291"/>
        <a:ext cx="1261075" cy="840717"/>
      </dsp:txXfrm>
    </dsp:sp>
    <dsp:sp modelId="{9F368A84-56E1-4CAE-BE96-6FCB910319ED}">
      <dsp:nvSpPr>
        <dsp:cNvPr id="0" name=""/>
        <dsp:cNvSpPr/>
      </dsp:nvSpPr>
      <dsp:spPr>
        <a:xfrm>
          <a:off x="5828037" y="4509291"/>
          <a:ext cx="2101792" cy="84071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 Light" panose="020F0302020204030204"/>
            </a:rPr>
            <a:t>70.000,00 Euro</a:t>
          </a:r>
        </a:p>
      </dsp:txBody>
      <dsp:txXfrm>
        <a:off x="6248396" y="4509291"/>
        <a:ext cx="1261075" cy="840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BC32E-FB66-43C8-AB82-62B7DCB907DD}" type="datetimeFigureOut">
              <a:rPr lang="de"/>
              <a:t>06.05.2021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200F2-39E6-4AFE-96C5-D81B9FF7D1BE}" type="slidenum">
              <a:rPr lang="de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44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200F2-39E6-4AFE-96C5-D81B9FF7D1BE}" type="slidenum">
              <a:rPr lang="de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28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cs typeface="Calibri"/>
              </a:rPr>
              <a:t>Imagefilm</a:t>
            </a:r>
            <a:r>
              <a:rPr lang="en-US" dirty="0">
                <a:cs typeface="Calibri"/>
              </a:rPr>
              <a:t>: </a:t>
            </a:r>
            <a:r>
              <a:rPr lang="en-US" dirty="0" err="1">
                <a:cs typeface="Calibri"/>
              </a:rPr>
              <a:t>über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wieviel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Stufen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musst</a:t>
            </a:r>
            <a:r>
              <a:rPr lang="en-US" dirty="0">
                <a:cs typeface="Calibri"/>
              </a:rPr>
              <a:t> Du </a:t>
            </a:r>
            <a:r>
              <a:rPr lang="en-US" dirty="0" err="1">
                <a:cs typeface="Calibri"/>
              </a:rPr>
              <a:t>gehen</a:t>
            </a:r>
            <a:endParaRPr lang="en-US" dirty="0">
              <a:cs typeface="Calibri"/>
            </a:endParaRPr>
          </a:p>
          <a:p>
            <a:r>
              <a:rPr lang="en-US" b="1" dirty="0" err="1">
                <a:cs typeface="Calibri"/>
              </a:rPr>
              <a:t>Spendenbox</a:t>
            </a:r>
            <a:r>
              <a:rPr lang="en-US" b="1" dirty="0">
                <a:cs typeface="Calibri"/>
              </a:rPr>
              <a:t>: </a:t>
            </a:r>
            <a:r>
              <a:rPr lang="en-US" dirty="0" err="1">
                <a:cs typeface="Calibri"/>
              </a:rPr>
              <a:t>stopft</a:t>
            </a:r>
            <a:r>
              <a:rPr lang="en-US" dirty="0">
                <a:cs typeface="Calibri"/>
              </a:rPr>
              <a:t> das Loch </a:t>
            </a:r>
            <a:r>
              <a:rPr lang="en-US" dirty="0" err="1">
                <a:cs typeface="Calibri"/>
              </a:rPr>
              <a:t>im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Dach</a:t>
            </a:r>
            <a:endParaRPr lang="en-US" dirty="0">
              <a:cs typeface="Calibri"/>
            </a:endParaRPr>
          </a:p>
          <a:p>
            <a:r>
              <a:rPr lang="en-US" b="1" dirty="0" err="1">
                <a:cs typeface="Calibri"/>
              </a:rPr>
              <a:t>Spenderbriefe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zum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Reformationstag</a:t>
            </a:r>
            <a:r>
              <a:rPr lang="en-US" dirty="0">
                <a:cs typeface="Calibri"/>
              </a:rPr>
              <a:t>: Eine </a:t>
            </a:r>
            <a:r>
              <a:rPr lang="en-US" dirty="0" err="1">
                <a:cs typeface="Calibri"/>
              </a:rPr>
              <a:t>feste</a:t>
            </a:r>
            <a:r>
              <a:rPr lang="en-US" dirty="0">
                <a:cs typeface="Calibri"/>
              </a:rPr>
              <a:t> Burg </a:t>
            </a:r>
            <a:r>
              <a:rPr lang="en-US" dirty="0" err="1">
                <a:cs typeface="Calibri"/>
              </a:rPr>
              <a:t>ist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unser</a:t>
            </a:r>
            <a:r>
              <a:rPr lang="en-US" dirty="0">
                <a:cs typeface="Calibri"/>
              </a:rPr>
              <a:t> Gott: </a:t>
            </a:r>
            <a:r>
              <a:rPr lang="en-US" b="1" dirty="0" err="1">
                <a:cs typeface="Calibri"/>
              </a:rPr>
              <a:t>Fahrstuhl</a:t>
            </a:r>
            <a:r>
              <a:rPr lang="en-US" b="1" dirty="0">
                <a:cs typeface="Calibri"/>
              </a:rPr>
              <a:t>: 25 Euro </a:t>
            </a:r>
            <a:r>
              <a:rPr lang="en-US" b="1" dirty="0" err="1">
                <a:cs typeface="Calibri"/>
              </a:rPr>
              <a:t>für</a:t>
            </a:r>
            <a:r>
              <a:rPr lang="en-US" b="1" dirty="0">
                <a:cs typeface="Calibri"/>
              </a:rPr>
              <a:t> 1 cm</a:t>
            </a:r>
          </a:p>
          <a:p>
            <a:r>
              <a:rPr lang="en-US" b="1" dirty="0" err="1">
                <a:cs typeface="Calibri"/>
              </a:rPr>
              <a:t>Förderanträge</a:t>
            </a:r>
            <a:r>
              <a:rPr lang="en-US" b="1" dirty="0">
                <a:cs typeface="Calibri"/>
              </a:rPr>
              <a:t> an: </a:t>
            </a:r>
            <a:r>
              <a:rPr lang="en-US" b="1" dirty="0" err="1">
                <a:cs typeface="Calibri"/>
              </a:rPr>
              <a:t>Aktion</a:t>
            </a:r>
            <a:r>
              <a:rPr lang="en-US" b="1" dirty="0">
                <a:cs typeface="Calibri"/>
              </a:rPr>
              <a:t> Mensch, </a:t>
            </a:r>
            <a:r>
              <a:rPr lang="en-US" b="1" dirty="0" err="1">
                <a:cs typeface="Calibri"/>
              </a:rPr>
              <a:t>Kwd</a:t>
            </a:r>
            <a:r>
              <a:rPr lang="en-US" b="1" dirty="0">
                <a:cs typeface="Calibri"/>
              </a:rPr>
              <a:t> Bank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200F2-39E6-4AFE-96C5-D81B9FF7D1BE}" type="slidenum">
              <a:rPr lang="de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8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cs typeface="Calibri"/>
              </a:rPr>
              <a:t>Imagefilm</a:t>
            </a:r>
            <a:r>
              <a:rPr lang="en-US" dirty="0">
                <a:cs typeface="Calibri"/>
              </a:rPr>
              <a:t>: </a:t>
            </a:r>
            <a:r>
              <a:rPr lang="en-US" dirty="0" err="1">
                <a:cs typeface="Calibri"/>
              </a:rPr>
              <a:t>über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wieviel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Stufen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musst</a:t>
            </a:r>
            <a:r>
              <a:rPr lang="en-US" dirty="0">
                <a:cs typeface="Calibri"/>
              </a:rPr>
              <a:t> Du </a:t>
            </a:r>
            <a:r>
              <a:rPr lang="en-US" dirty="0" err="1">
                <a:cs typeface="Calibri"/>
              </a:rPr>
              <a:t>gehen</a:t>
            </a:r>
            <a:endParaRPr lang="en-US" dirty="0">
              <a:cs typeface="Calibri"/>
            </a:endParaRPr>
          </a:p>
          <a:p>
            <a:r>
              <a:rPr lang="en-US" b="1" dirty="0" err="1">
                <a:cs typeface="Calibri"/>
              </a:rPr>
              <a:t>Spendenbox</a:t>
            </a:r>
            <a:r>
              <a:rPr lang="en-US" b="1" dirty="0">
                <a:cs typeface="Calibri"/>
              </a:rPr>
              <a:t>: </a:t>
            </a:r>
            <a:r>
              <a:rPr lang="en-US" dirty="0" err="1">
                <a:cs typeface="Calibri"/>
              </a:rPr>
              <a:t>stopft</a:t>
            </a:r>
            <a:r>
              <a:rPr lang="en-US" dirty="0">
                <a:cs typeface="Calibri"/>
              </a:rPr>
              <a:t> das Loch </a:t>
            </a:r>
            <a:r>
              <a:rPr lang="en-US" dirty="0" err="1">
                <a:cs typeface="Calibri"/>
              </a:rPr>
              <a:t>im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Dach</a:t>
            </a:r>
            <a:endParaRPr lang="en-US" dirty="0">
              <a:cs typeface="Calibri"/>
            </a:endParaRPr>
          </a:p>
          <a:p>
            <a:r>
              <a:rPr lang="en-US" b="1" dirty="0" err="1">
                <a:cs typeface="Calibri"/>
              </a:rPr>
              <a:t>Spenderbriefe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zum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Reformationstag</a:t>
            </a:r>
            <a:r>
              <a:rPr lang="en-US" dirty="0">
                <a:cs typeface="Calibri"/>
              </a:rPr>
              <a:t>: Eine </a:t>
            </a:r>
            <a:r>
              <a:rPr lang="en-US" dirty="0" err="1">
                <a:cs typeface="Calibri"/>
              </a:rPr>
              <a:t>feste</a:t>
            </a:r>
            <a:r>
              <a:rPr lang="en-US" dirty="0">
                <a:cs typeface="Calibri"/>
              </a:rPr>
              <a:t> Burg </a:t>
            </a:r>
            <a:r>
              <a:rPr lang="en-US" dirty="0" err="1">
                <a:cs typeface="Calibri"/>
              </a:rPr>
              <a:t>ist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unser</a:t>
            </a:r>
            <a:r>
              <a:rPr lang="en-US" dirty="0">
                <a:cs typeface="Calibri"/>
              </a:rPr>
              <a:t> Gott: </a:t>
            </a:r>
            <a:r>
              <a:rPr lang="en-US" b="1" dirty="0" err="1">
                <a:cs typeface="Calibri"/>
              </a:rPr>
              <a:t>Fahrstuhl</a:t>
            </a:r>
            <a:r>
              <a:rPr lang="en-US" b="1" dirty="0">
                <a:cs typeface="Calibri"/>
              </a:rPr>
              <a:t>: 25 Euro </a:t>
            </a:r>
            <a:r>
              <a:rPr lang="en-US" b="1" dirty="0" err="1">
                <a:cs typeface="Calibri"/>
              </a:rPr>
              <a:t>für</a:t>
            </a:r>
            <a:r>
              <a:rPr lang="en-US" b="1" dirty="0">
                <a:cs typeface="Calibri"/>
              </a:rPr>
              <a:t> 1 cm</a:t>
            </a:r>
          </a:p>
          <a:p>
            <a:r>
              <a:rPr lang="en-US" b="1" dirty="0" err="1">
                <a:cs typeface="Calibri"/>
              </a:rPr>
              <a:t>Förderanträge</a:t>
            </a:r>
            <a:r>
              <a:rPr lang="en-US" b="1" dirty="0">
                <a:cs typeface="Calibri"/>
              </a:rPr>
              <a:t> an: </a:t>
            </a:r>
            <a:r>
              <a:rPr lang="en-US" b="1" dirty="0" err="1">
                <a:cs typeface="Calibri"/>
              </a:rPr>
              <a:t>Aktion</a:t>
            </a:r>
            <a:r>
              <a:rPr lang="en-US" b="1" dirty="0">
                <a:cs typeface="Calibri"/>
              </a:rPr>
              <a:t> Mensch, </a:t>
            </a:r>
            <a:r>
              <a:rPr lang="en-US" b="1" dirty="0" err="1">
                <a:cs typeface="Calibri"/>
              </a:rPr>
              <a:t>Kwd</a:t>
            </a:r>
            <a:r>
              <a:rPr lang="en-US" b="1" dirty="0">
                <a:cs typeface="Calibri"/>
              </a:rPr>
              <a:t> Bank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200F2-39E6-4AFE-96C5-D81B9FF7D1BE}" type="slidenum">
              <a:rPr lang="de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53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cs typeface="Calibri"/>
              </a:rPr>
              <a:t>Imagefilm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über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wieviel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Stufen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musst</a:t>
            </a:r>
            <a:r>
              <a:rPr lang="en-US">
                <a:cs typeface="Calibri"/>
              </a:rPr>
              <a:t> Du </a:t>
            </a:r>
            <a:r>
              <a:rPr lang="en-US" err="1">
                <a:cs typeface="Calibri"/>
              </a:rPr>
              <a:t>gehen</a:t>
            </a:r>
          </a:p>
          <a:p>
            <a:r>
              <a:rPr lang="en-US" b="1" err="1">
                <a:cs typeface="Calibri"/>
              </a:rPr>
              <a:t>Spendenbox</a:t>
            </a:r>
            <a:r>
              <a:rPr lang="en-US" b="1">
                <a:cs typeface="Calibri"/>
              </a:rPr>
              <a:t>: </a:t>
            </a:r>
            <a:r>
              <a:rPr lang="en-US" err="1">
                <a:cs typeface="Calibri"/>
              </a:rPr>
              <a:t>stopft</a:t>
            </a:r>
            <a:r>
              <a:rPr lang="en-US">
                <a:cs typeface="Calibri"/>
              </a:rPr>
              <a:t> das Loch </a:t>
            </a:r>
            <a:r>
              <a:rPr lang="en-US" err="1">
                <a:cs typeface="Calibri"/>
              </a:rPr>
              <a:t>im</a:t>
            </a:r>
            <a:r>
              <a:rPr lang="en-US">
                <a:cs typeface="Calibri"/>
              </a:rPr>
              <a:t> Dach</a:t>
            </a:r>
          </a:p>
          <a:p>
            <a:r>
              <a:rPr lang="en-US" b="1" err="1">
                <a:cs typeface="Calibri"/>
              </a:rPr>
              <a:t>Spenderbriefe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zum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Reformationstag</a:t>
            </a:r>
            <a:r>
              <a:rPr lang="en-US">
                <a:cs typeface="Calibri"/>
              </a:rPr>
              <a:t>: Eine </a:t>
            </a:r>
            <a:r>
              <a:rPr lang="en-US" err="1">
                <a:cs typeface="Calibri"/>
              </a:rPr>
              <a:t>feste</a:t>
            </a:r>
            <a:r>
              <a:rPr lang="en-US">
                <a:cs typeface="Calibri"/>
              </a:rPr>
              <a:t> Burg </a:t>
            </a:r>
            <a:r>
              <a:rPr lang="en-US" err="1">
                <a:cs typeface="Calibri"/>
              </a:rPr>
              <a:t>ist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unser</a:t>
            </a:r>
            <a:r>
              <a:rPr lang="en-US">
                <a:cs typeface="Calibri"/>
              </a:rPr>
              <a:t> Gott: </a:t>
            </a:r>
            <a:r>
              <a:rPr lang="en-US" b="1" err="1">
                <a:cs typeface="Calibri"/>
              </a:rPr>
              <a:t>Fahrstuhl</a:t>
            </a:r>
            <a:r>
              <a:rPr lang="en-US" b="1">
                <a:cs typeface="Calibri"/>
              </a:rPr>
              <a:t>: 25 Euro </a:t>
            </a:r>
            <a:r>
              <a:rPr lang="en-US" b="1" err="1">
                <a:cs typeface="Calibri"/>
              </a:rPr>
              <a:t>für</a:t>
            </a:r>
            <a:r>
              <a:rPr lang="en-US" b="1">
                <a:cs typeface="Calibri"/>
              </a:rPr>
              <a:t> 1 cm</a:t>
            </a:r>
          </a:p>
          <a:p>
            <a:r>
              <a:rPr lang="en-US" b="1" err="1">
                <a:cs typeface="Calibri"/>
              </a:rPr>
              <a:t>Förderanträge</a:t>
            </a:r>
            <a:r>
              <a:rPr lang="en-US" b="1">
                <a:cs typeface="Calibri"/>
              </a:rPr>
              <a:t> an: Aktion Mensch, </a:t>
            </a:r>
            <a:r>
              <a:rPr lang="en-US" b="1" err="1">
                <a:cs typeface="Calibri"/>
              </a:rPr>
              <a:t>Kwd</a:t>
            </a:r>
            <a:r>
              <a:rPr lang="en-US" b="1">
                <a:cs typeface="Calibri"/>
              </a:rPr>
              <a:t> Bank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200F2-39E6-4AFE-96C5-D81B9FF7D1BE}" type="slidenum">
              <a:rPr lang="de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3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cs typeface="Calibri"/>
              </a:rPr>
              <a:t>Imagefilm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über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wieviel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Stufen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musst</a:t>
            </a:r>
            <a:r>
              <a:rPr lang="en-US">
                <a:cs typeface="Calibri"/>
              </a:rPr>
              <a:t> Du </a:t>
            </a:r>
            <a:r>
              <a:rPr lang="en-US" err="1">
                <a:cs typeface="Calibri"/>
              </a:rPr>
              <a:t>gehen</a:t>
            </a:r>
            <a:endParaRPr lang="en-US">
              <a:cs typeface="Calibri"/>
            </a:endParaRPr>
          </a:p>
          <a:p>
            <a:r>
              <a:rPr lang="en-US" b="1" err="1">
                <a:cs typeface="Calibri"/>
              </a:rPr>
              <a:t>Spendenbox</a:t>
            </a:r>
            <a:r>
              <a:rPr lang="en-US" b="1">
                <a:cs typeface="Calibri"/>
              </a:rPr>
              <a:t>: </a:t>
            </a:r>
            <a:r>
              <a:rPr lang="en-US" err="1">
                <a:cs typeface="Calibri"/>
              </a:rPr>
              <a:t>stopft</a:t>
            </a:r>
            <a:r>
              <a:rPr lang="en-US">
                <a:cs typeface="Calibri"/>
              </a:rPr>
              <a:t> das Loch </a:t>
            </a:r>
            <a:r>
              <a:rPr lang="en-US" err="1">
                <a:cs typeface="Calibri"/>
              </a:rPr>
              <a:t>im</a:t>
            </a:r>
            <a:r>
              <a:rPr lang="en-US">
                <a:cs typeface="Calibri"/>
              </a:rPr>
              <a:t> Dach</a:t>
            </a:r>
          </a:p>
          <a:p>
            <a:r>
              <a:rPr lang="en-US" b="1" err="1">
                <a:cs typeface="Calibri"/>
              </a:rPr>
              <a:t>Spenderbriefe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zum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Reformationstag</a:t>
            </a:r>
            <a:r>
              <a:rPr lang="en-US">
                <a:cs typeface="Calibri"/>
              </a:rPr>
              <a:t>: Eine </a:t>
            </a:r>
            <a:r>
              <a:rPr lang="en-US" err="1">
                <a:cs typeface="Calibri"/>
              </a:rPr>
              <a:t>feste</a:t>
            </a:r>
            <a:r>
              <a:rPr lang="en-US">
                <a:cs typeface="Calibri"/>
              </a:rPr>
              <a:t> Burg </a:t>
            </a:r>
            <a:r>
              <a:rPr lang="en-US" err="1">
                <a:cs typeface="Calibri"/>
              </a:rPr>
              <a:t>ist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unser</a:t>
            </a:r>
            <a:r>
              <a:rPr lang="en-US">
                <a:cs typeface="Calibri"/>
              </a:rPr>
              <a:t> Gott: </a:t>
            </a:r>
            <a:r>
              <a:rPr lang="en-US" b="1" err="1">
                <a:cs typeface="Calibri"/>
              </a:rPr>
              <a:t>Fahrstuhl</a:t>
            </a:r>
            <a:r>
              <a:rPr lang="en-US" b="1">
                <a:cs typeface="Calibri"/>
              </a:rPr>
              <a:t>: 250 Euro </a:t>
            </a:r>
            <a:r>
              <a:rPr lang="en-US" b="1" err="1">
                <a:cs typeface="Calibri"/>
              </a:rPr>
              <a:t>für</a:t>
            </a:r>
            <a:r>
              <a:rPr lang="en-US" b="1">
                <a:cs typeface="Calibri"/>
              </a:rPr>
              <a:t> 1 cm</a:t>
            </a:r>
          </a:p>
          <a:p>
            <a:r>
              <a:rPr lang="en-US" b="1" err="1">
                <a:cs typeface="Calibri"/>
              </a:rPr>
              <a:t>Förderanträge</a:t>
            </a:r>
            <a:r>
              <a:rPr lang="en-US" b="1">
                <a:cs typeface="Calibri"/>
              </a:rPr>
              <a:t> an: Aktion Mensch, </a:t>
            </a:r>
            <a:r>
              <a:rPr lang="en-US" b="1" err="1">
                <a:cs typeface="Calibri"/>
              </a:rPr>
              <a:t>Kwd</a:t>
            </a:r>
            <a:r>
              <a:rPr lang="en-US" b="1">
                <a:cs typeface="Calibri"/>
              </a:rPr>
              <a:t> Bank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200F2-39E6-4AFE-96C5-D81B9FF7D1BE}" type="slidenum">
              <a:rPr lang="de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8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ED4B-0BC6-42F2-BA4B-94C15F6A47ED}" type="datetimeFigureOut">
              <a:rPr lang="de-DE" smtClean="0"/>
              <a:t>06.05.2021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42D4F-D071-4676-A400-A488F749E153}" type="slidenum">
              <a:rPr lang="de-DE" smtClean="0"/>
              <a:t>‹Nr.›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44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ED4B-0BC6-42F2-BA4B-94C15F6A47ED}" type="datetimeFigureOut">
              <a:rPr lang="de-DE" smtClean="0"/>
              <a:t>06.05.2021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42D4F-D071-4676-A400-A488F749E1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18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ED4B-0BC6-42F2-BA4B-94C15F6A47ED}" type="datetimeFigureOut">
              <a:rPr lang="de-DE" smtClean="0"/>
              <a:t>06.05.2021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42D4F-D071-4676-A400-A488F749E1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329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ED4B-0BC6-42F2-BA4B-94C15F6A47ED}" type="datetimeFigureOut">
              <a:rPr lang="de-DE" smtClean="0"/>
              <a:t>06.05.2021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42D4F-D071-4676-A400-A488F749E1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156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ED4B-0BC6-42F2-BA4B-94C15F6A47ED}" type="datetimeFigureOut">
              <a:rPr lang="de-DE" smtClean="0"/>
              <a:t>06.05.2021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42D4F-D071-4676-A400-A488F749E153}" type="slidenum">
              <a:rPr lang="de-DE" smtClean="0"/>
              <a:t>‹Nr.›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04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ED4B-0BC6-42F2-BA4B-94C15F6A47ED}" type="datetimeFigureOut">
              <a:rPr lang="de-DE" smtClean="0"/>
              <a:t>06.05.2021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42D4F-D071-4676-A400-A488F749E1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3153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ED4B-0BC6-42F2-BA4B-94C15F6A47ED}" type="datetimeFigureOut">
              <a:rPr lang="de-DE" smtClean="0"/>
              <a:t>06.05.2021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42D4F-D071-4676-A400-A488F749E1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92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ED4B-0BC6-42F2-BA4B-94C15F6A47ED}" type="datetimeFigureOut">
              <a:rPr lang="de-DE" smtClean="0"/>
              <a:t>06.05.2021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42D4F-D071-4676-A400-A488F749E1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4749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ED4B-0BC6-42F2-BA4B-94C15F6A47ED}" type="datetimeFigureOut">
              <a:rPr lang="de-DE" smtClean="0"/>
              <a:t>06.05.2021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42D4F-D071-4676-A400-A488F749E1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053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DC1ED4B-0BC6-42F2-BA4B-94C15F6A47ED}" type="datetimeFigureOut">
              <a:rPr lang="de-DE" smtClean="0"/>
              <a:t>06.05.2021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042D4F-D071-4676-A400-A488F749E1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653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ED4B-0BC6-42F2-BA4B-94C15F6A47ED}" type="datetimeFigureOut">
              <a:rPr lang="de-DE" smtClean="0"/>
              <a:t>06.05.2021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42D4F-D071-4676-A400-A488F749E1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281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DC1ED4B-0BC6-42F2-BA4B-94C15F6A47ED}" type="datetimeFigureOut">
              <a:rPr lang="de-DE" smtClean="0"/>
              <a:t>06.05.2021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C042D4F-D071-4676-A400-A488F749E153}" type="slidenum">
              <a:rPr lang="de-DE" smtClean="0"/>
              <a:t>‹Nr.›</a:t>
            </a:fld>
            <a:endParaRPr lang="de-D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20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1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26" Type="http://schemas.openxmlformats.org/officeDocument/2006/relationships/diagramColors" Target="../diagrams/colors2.xml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5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24" Type="http://schemas.openxmlformats.org/officeDocument/2006/relationships/diagramLayout" Target="../diagrams/layout2.xml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diagramData" Target="../diagrams/data2.xml"/><Relationship Id="rId28" Type="http://schemas.openxmlformats.org/officeDocument/2006/relationships/image" Target="../media/image2.jpe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32.svg"/><Relationship Id="rId27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svg"/><Relationship Id="rId18" Type="http://schemas.microsoft.com/office/2007/relationships/diagramDrawing" Target="../diagrams/drawing3.xml"/><Relationship Id="rId3" Type="http://schemas.openxmlformats.org/officeDocument/2006/relationships/image" Target="../media/image2.jpeg"/><Relationship Id="rId7" Type="http://schemas.openxmlformats.org/officeDocument/2006/relationships/image" Target="../media/image36.svg"/><Relationship Id="rId12" Type="http://schemas.openxmlformats.org/officeDocument/2006/relationships/image" Target="../media/image40.png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svg"/><Relationship Id="rId5" Type="http://schemas.openxmlformats.org/officeDocument/2006/relationships/image" Target="../media/image34.svg"/><Relationship Id="rId15" Type="http://schemas.openxmlformats.org/officeDocument/2006/relationships/diagramLayout" Target="../diagrams/layout3.xml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10.svg"/><Relationship Id="rId1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svg"/><Relationship Id="rId18" Type="http://schemas.openxmlformats.org/officeDocument/2006/relationships/image" Target="../media/image9.png"/><Relationship Id="rId26" Type="http://schemas.openxmlformats.org/officeDocument/2006/relationships/image" Target="../media/image54.png"/><Relationship Id="rId39" Type="http://schemas.openxmlformats.org/officeDocument/2006/relationships/image" Target="../media/image36.svg"/><Relationship Id="rId3" Type="http://schemas.openxmlformats.org/officeDocument/2006/relationships/image" Target="../media/image2.jpeg"/><Relationship Id="rId21" Type="http://schemas.openxmlformats.org/officeDocument/2006/relationships/image" Target="../media/image14.svg"/><Relationship Id="rId34" Type="http://schemas.openxmlformats.org/officeDocument/2006/relationships/image" Target="../media/image58.png"/><Relationship Id="rId7" Type="http://schemas.openxmlformats.org/officeDocument/2006/relationships/image" Target="../media/image24.svg"/><Relationship Id="rId12" Type="http://schemas.openxmlformats.org/officeDocument/2006/relationships/image" Target="../media/image48.png"/><Relationship Id="rId17" Type="http://schemas.openxmlformats.org/officeDocument/2006/relationships/image" Target="../media/image8.svg"/><Relationship Id="rId25" Type="http://schemas.openxmlformats.org/officeDocument/2006/relationships/image" Target="../media/image18.svg"/><Relationship Id="rId33" Type="http://schemas.openxmlformats.org/officeDocument/2006/relationships/image" Target="../media/image30.svg"/><Relationship Id="rId38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.png"/><Relationship Id="rId20" Type="http://schemas.openxmlformats.org/officeDocument/2006/relationships/image" Target="../media/image51.png"/><Relationship Id="rId29" Type="http://schemas.openxmlformats.org/officeDocument/2006/relationships/image" Target="../media/image22.svg"/><Relationship Id="rId41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svg"/><Relationship Id="rId24" Type="http://schemas.openxmlformats.org/officeDocument/2006/relationships/image" Target="../media/image53.png"/><Relationship Id="rId32" Type="http://schemas.openxmlformats.org/officeDocument/2006/relationships/image" Target="../media/image57.png"/><Relationship Id="rId37" Type="http://schemas.openxmlformats.org/officeDocument/2006/relationships/image" Target="../media/image41.svg"/><Relationship Id="rId40" Type="http://schemas.openxmlformats.org/officeDocument/2006/relationships/image" Target="../media/image61.png"/><Relationship Id="rId5" Type="http://schemas.openxmlformats.org/officeDocument/2006/relationships/image" Target="../media/image43.svg"/><Relationship Id="rId15" Type="http://schemas.openxmlformats.org/officeDocument/2006/relationships/image" Target="../media/image34.svg"/><Relationship Id="rId23" Type="http://schemas.openxmlformats.org/officeDocument/2006/relationships/image" Target="../media/image16.svg"/><Relationship Id="rId28" Type="http://schemas.openxmlformats.org/officeDocument/2006/relationships/image" Target="../media/image55.png"/><Relationship Id="rId36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10.svg"/><Relationship Id="rId31" Type="http://schemas.openxmlformats.org/officeDocument/2006/relationships/image" Target="../media/image28.svg"/><Relationship Id="rId4" Type="http://schemas.openxmlformats.org/officeDocument/2006/relationships/image" Target="../media/image42.png"/><Relationship Id="rId9" Type="http://schemas.openxmlformats.org/officeDocument/2006/relationships/image" Target="../media/image26.svg"/><Relationship Id="rId14" Type="http://schemas.openxmlformats.org/officeDocument/2006/relationships/image" Target="../media/image50.png"/><Relationship Id="rId22" Type="http://schemas.openxmlformats.org/officeDocument/2006/relationships/image" Target="../media/image52.png"/><Relationship Id="rId27" Type="http://schemas.openxmlformats.org/officeDocument/2006/relationships/image" Target="../media/image20.svg"/><Relationship Id="rId30" Type="http://schemas.openxmlformats.org/officeDocument/2006/relationships/image" Target="../media/image56.png"/><Relationship Id="rId35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2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842CC7A-0B25-4231-86A6-61790A6C7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703" y="322828"/>
            <a:ext cx="1720711" cy="96639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55488FE-4EBB-42E9-A0B5-23C95A878708}"/>
              </a:ext>
            </a:extLst>
          </p:cNvPr>
          <p:cNvSpPr/>
          <p:nvPr/>
        </p:nvSpPr>
        <p:spPr>
          <a:xfrm>
            <a:off x="702833" y="322828"/>
            <a:ext cx="88929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Fundraising-Agentur </a:t>
            </a:r>
            <a:br>
              <a:rPr lang="de-DE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de-DE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Zimt-Rennschnecke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0EAB927-AE0B-466C-9277-0433AFEF196E}"/>
              </a:ext>
            </a:extLst>
          </p:cNvPr>
          <p:cNvSpPr txBox="1"/>
          <p:nvPr/>
        </p:nvSpPr>
        <p:spPr>
          <a:xfrm>
            <a:off x="8467725" y="5667375"/>
            <a:ext cx="360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D1E6F6"/>
                </a:solidFill>
              </a:rPr>
              <a:t>Das Hintergrundbild, Mo.03.05.2021</a:t>
            </a:r>
          </a:p>
        </p:txBody>
      </p:sp>
    </p:spTree>
    <p:extLst>
      <p:ext uri="{BB962C8B-B14F-4D97-AF65-F5344CB8AC3E}">
        <p14:creationId xmlns:p14="http://schemas.microsoft.com/office/powerpoint/2010/main" val="2369590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9DE5DD-96C5-4590-8E11-F3585C19ECA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61724" y="549577"/>
            <a:ext cx="5227638" cy="342900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73C0"/>
                </a:solidFill>
              </a:rPr>
              <a:t>Maßnahmenplan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00D9A73-5247-4F8A-90E7-A27E84E1F23C}"/>
              </a:ext>
            </a:extLst>
          </p:cNvPr>
          <p:cNvSpPr/>
          <p:nvPr/>
        </p:nvSpPr>
        <p:spPr>
          <a:xfrm>
            <a:off x="8462509" y="3621604"/>
            <a:ext cx="3432483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5F25AF9F-37D9-4C63-AA9A-000099D9B848}"/>
              </a:ext>
            </a:extLst>
          </p:cNvPr>
          <p:cNvSpPr/>
          <p:nvPr/>
        </p:nvSpPr>
        <p:spPr>
          <a:xfrm>
            <a:off x="9864247" y="4796855"/>
            <a:ext cx="18473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de-DE"/>
          </a:p>
        </p:txBody>
      </p:sp>
      <p:graphicFrame>
        <p:nvGraphicFramePr>
          <p:cNvPr id="49" name="Diagram 52">
            <a:extLst>
              <a:ext uri="{FF2B5EF4-FFF2-40B4-BE49-F238E27FC236}">
                <a16:creationId xmlns:a16="http://schemas.microsoft.com/office/drawing/2014/main" id="{40CF6CEA-0006-46D1-B8F3-D32CD30530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1378525"/>
              </p:ext>
            </p:extLst>
          </p:nvPr>
        </p:nvGraphicFramePr>
        <p:xfrm>
          <a:off x="3175543" y="366103"/>
          <a:ext cx="6496695" cy="6479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ADBDFF2-23C8-4D5C-BEC2-57F7B4DF16AC}"/>
              </a:ext>
            </a:extLst>
          </p:cNvPr>
          <p:cNvGrpSpPr/>
          <p:nvPr/>
        </p:nvGrpSpPr>
        <p:grpSpPr>
          <a:xfrm>
            <a:off x="977044" y="909565"/>
            <a:ext cx="1809471" cy="5176420"/>
            <a:chOff x="977044" y="909565"/>
            <a:chExt cx="1809471" cy="5176420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3BF26CD3-7C1B-495E-9C34-9DD8A8E31BA4}"/>
                </a:ext>
              </a:extLst>
            </p:cNvPr>
            <p:cNvGrpSpPr/>
            <p:nvPr/>
          </p:nvGrpSpPr>
          <p:grpSpPr>
            <a:xfrm>
              <a:off x="977044" y="2283855"/>
              <a:ext cx="1706854" cy="1145145"/>
              <a:chOff x="4133282" y="852814"/>
              <a:chExt cx="1960632" cy="1478744"/>
            </a:xfrm>
          </p:grpSpPr>
          <p:pic>
            <p:nvPicPr>
              <p:cNvPr id="7" name="Graphic 7" descr="Videokamera mit einfarbiger Füllung">
                <a:extLst>
                  <a:ext uri="{FF2B5EF4-FFF2-40B4-BE49-F238E27FC236}">
                    <a16:creationId xmlns:a16="http://schemas.microsoft.com/office/drawing/2014/main" id="{6EBDC6FC-1113-48C7-B667-662F9ABE8D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918556" y="852814"/>
                <a:ext cx="1175358" cy="1164921"/>
              </a:xfrm>
              <a:prstGeom prst="rect">
                <a:avLst/>
              </a:prstGeom>
            </p:spPr>
          </p:pic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ABC5AC0D-750D-41E7-B78E-7059A76F46CF}"/>
                  </a:ext>
                </a:extLst>
              </p:cNvPr>
              <p:cNvSpPr txBox="1"/>
              <p:nvPr/>
            </p:nvSpPr>
            <p:spPr>
              <a:xfrm>
                <a:off x="4133282" y="1796867"/>
                <a:ext cx="236673" cy="53469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endParaRPr lang="de-DE">
                  <a:cs typeface="Calibri"/>
                </a:endParaRPr>
              </a:p>
            </p:txBody>
          </p:sp>
        </p:grpSp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4636322E-7A87-4249-8209-D5FC725DFC6F}"/>
                </a:ext>
              </a:extLst>
            </p:cNvPr>
            <p:cNvGrpSpPr/>
            <p:nvPr/>
          </p:nvGrpSpPr>
          <p:grpSpPr>
            <a:xfrm>
              <a:off x="1745118" y="3481179"/>
              <a:ext cx="918923" cy="1143067"/>
              <a:chOff x="9402524" y="2001032"/>
              <a:chExt cx="918923" cy="1143067"/>
            </a:xfrm>
          </p:grpSpPr>
          <p:pic>
            <p:nvPicPr>
              <p:cNvPr id="28" name="Graphic 28" descr="Sparschwein mit einfarbiger Füllung">
                <a:extLst>
                  <a:ext uri="{FF2B5EF4-FFF2-40B4-BE49-F238E27FC236}">
                    <a16:creationId xmlns:a16="http://schemas.microsoft.com/office/drawing/2014/main" id="{87DD802F-DC91-44CF-8BA8-A0131DF71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407047" y="200103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6" name="Rechteck 35">
                <a:extLst>
                  <a:ext uri="{FF2B5EF4-FFF2-40B4-BE49-F238E27FC236}">
                    <a16:creationId xmlns:a16="http://schemas.microsoft.com/office/drawing/2014/main" id="{0F7B4A1D-827D-4DB5-A1B5-7F30EC75ED6E}"/>
                  </a:ext>
                </a:extLst>
              </p:cNvPr>
              <p:cNvSpPr/>
              <p:nvPr/>
            </p:nvSpPr>
            <p:spPr>
              <a:xfrm>
                <a:off x="9402524" y="2774767"/>
                <a:ext cx="184731" cy="369332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A916EF34-DE54-4203-B62D-025995E978C3}"/>
                </a:ext>
              </a:extLst>
            </p:cNvPr>
            <p:cNvGrpSpPr/>
            <p:nvPr/>
          </p:nvGrpSpPr>
          <p:grpSpPr>
            <a:xfrm>
              <a:off x="1596060" y="4709976"/>
              <a:ext cx="1093923" cy="1376009"/>
              <a:chOff x="8183052" y="4260490"/>
              <a:chExt cx="1611330" cy="2035423"/>
            </a:xfrm>
          </p:grpSpPr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328098C0-5E30-419F-ACD3-33347279BDDE}"/>
                  </a:ext>
                </a:extLst>
              </p:cNvPr>
              <p:cNvGrpSpPr/>
              <p:nvPr/>
            </p:nvGrpSpPr>
            <p:grpSpPr>
              <a:xfrm>
                <a:off x="8183052" y="4260490"/>
                <a:ext cx="1611330" cy="1519824"/>
                <a:chOff x="8066085" y="4514452"/>
                <a:chExt cx="1611330" cy="1519824"/>
              </a:xfrm>
            </p:grpSpPr>
            <p:pic>
              <p:nvPicPr>
                <p:cNvPr id="19" name="Graphic 19" descr="Mann mit Stock mit einfarbiger Füllung">
                  <a:extLst>
                    <a:ext uri="{FF2B5EF4-FFF2-40B4-BE49-F238E27FC236}">
                      <a16:creationId xmlns:a16="http://schemas.microsoft.com/office/drawing/2014/main" id="{8BC5A392-91D1-42B3-B7AA-49583C32D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57591" y="4514452"/>
                  <a:ext cx="1519824" cy="1519824"/>
                </a:xfrm>
                <a:prstGeom prst="rect">
                  <a:avLst/>
                </a:prstGeom>
              </p:spPr>
            </p:pic>
            <p:pic>
              <p:nvPicPr>
                <p:cNvPr id="23" name="Graphic 23" descr="Euro mit einfarbiger Füllung">
                  <a:extLst>
                    <a:ext uri="{FF2B5EF4-FFF2-40B4-BE49-F238E27FC236}">
                      <a16:creationId xmlns:a16="http://schemas.microsoft.com/office/drawing/2014/main" id="{8C3E8165-4BF6-4B34-9375-3E62B0D804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 rot="10380000">
                  <a:off x="8066085" y="5267532"/>
                  <a:ext cx="747387" cy="757825"/>
                </a:xfrm>
                <a:prstGeom prst="rect">
                  <a:avLst/>
                </a:prstGeom>
              </p:spPr>
            </p:pic>
          </p:grpSp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92AB12B2-C20A-4563-B19F-0A9415261CA3}"/>
                  </a:ext>
                </a:extLst>
              </p:cNvPr>
              <p:cNvSpPr/>
              <p:nvPr/>
            </p:nvSpPr>
            <p:spPr>
              <a:xfrm>
                <a:off x="8193467" y="5749589"/>
                <a:ext cx="272106" cy="546324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endParaRPr lang="de-DE"/>
              </a:p>
            </p:txBody>
          </p:sp>
        </p:grpSp>
        <p:pic>
          <p:nvPicPr>
            <p:cNvPr id="106" name="Graphic 10" descr="Marketing mit einfarbiger Füllung">
              <a:extLst>
                <a:ext uri="{FF2B5EF4-FFF2-40B4-BE49-F238E27FC236}">
                  <a16:creationId xmlns:a16="http://schemas.microsoft.com/office/drawing/2014/main" id="{439A02B7-9938-4CF2-BFFA-171B0CD3E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745118" y="909565"/>
              <a:ext cx="1041397" cy="1018986"/>
            </a:xfrm>
            <a:prstGeom prst="rect">
              <a:avLst/>
            </a:prstGeom>
          </p:spPr>
        </p:pic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DBB33806-3705-4B21-BF3A-2AC9802C70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970" y="195823"/>
            <a:ext cx="1559465" cy="18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dgm id="{A81D4A89-E4B4-440E-89BC-A0A40D7CE8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dgm id="{3CF11137-97E3-4A61-8AA3-627F4D53D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dgm id="{5AEA140D-00C7-4DD4-BC99-851CD895FC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dgm id="{DBFEE9EA-A3CD-475A-8773-7AE86E243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dgm id="{880B77DF-FBCA-43AF-B542-1B462D0C3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dgm id="{67F28F73-B914-4CCB-BCED-086B71E50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dgm id="{F22161C0-5EDE-42D5-9DFA-7E820B16E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dgm id="{2905FB21-707E-45EA-8A6D-89AF5AE1B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dgm id="{AF340556-AA2E-4561-BBD8-FA23B8C0BC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dgm id="{F9603E7B-5F75-49EC-9875-C78F8921E7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dgm id="{BE0173E5-1BBC-47C4-99A2-073D72208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dgm id="{D7118CE2-BCE1-48DF-8FAC-CC8F6085A0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9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9DE5DD-96C5-4590-8E11-F3585C19ECA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16403" y="669284"/>
            <a:ext cx="5227638" cy="342900"/>
          </a:xfrm>
        </p:spPr>
        <p:txBody>
          <a:bodyPr>
            <a:noAutofit/>
          </a:bodyPr>
          <a:lstStyle/>
          <a:p>
            <a:r>
              <a:rPr lang="de-DE" sz="4700" b="1" dirty="0">
                <a:solidFill>
                  <a:schemeClr val="accent2"/>
                </a:solidFill>
              </a:rPr>
              <a:t>Maßnahmenplan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00D9A73-5247-4F8A-90E7-A27E84E1F23C}"/>
              </a:ext>
            </a:extLst>
          </p:cNvPr>
          <p:cNvSpPr/>
          <p:nvPr/>
        </p:nvSpPr>
        <p:spPr>
          <a:xfrm>
            <a:off x="5313656" y="3565575"/>
            <a:ext cx="18473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5F25AF9F-37D9-4C63-AA9A-000099D9B848}"/>
              </a:ext>
            </a:extLst>
          </p:cNvPr>
          <p:cNvSpPr/>
          <p:nvPr/>
        </p:nvSpPr>
        <p:spPr>
          <a:xfrm>
            <a:off x="9346840" y="4260633"/>
            <a:ext cx="18473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de-DE">
              <a:cs typeface="Calibri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4C91140-200C-4ACD-8E4A-B4A6872E3E67}"/>
              </a:ext>
            </a:extLst>
          </p:cNvPr>
          <p:cNvGrpSpPr/>
          <p:nvPr/>
        </p:nvGrpSpPr>
        <p:grpSpPr>
          <a:xfrm>
            <a:off x="1615285" y="1548831"/>
            <a:ext cx="1730587" cy="4454461"/>
            <a:chOff x="1615285" y="1548831"/>
            <a:chExt cx="1730587" cy="4454461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B53D3B3B-2006-423F-92D7-8225FA93A4F6}"/>
                </a:ext>
              </a:extLst>
            </p:cNvPr>
            <p:cNvGrpSpPr/>
            <p:nvPr/>
          </p:nvGrpSpPr>
          <p:grpSpPr>
            <a:xfrm>
              <a:off x="2068623" y="3735846"/>
              <a:ext cx="913499" cy="1049573"/>
              <a:chOff x="9541978" y="3248723"/>
              <a:chExt cx="1572016" cy="1792757"/>
            </a:xfrm>
          </p:grpSpPr>
          <p:pic>
            <p:nvPicPr>
              <p:cNvPr id="17" name="Graphic 17" descr="Musiknoten mit einfarbiger Füllung">
                <a:extLst>
                  <a:ext uri="{FF2B5EF4-FFF2-40B4-BE49-F238E27FC236}">
                    <a16:creationId xmlns:a16="http://schemas.microsoft.com/office/drawing/2014/main" id="{7E1BE144-7F22-4219-BF77-D340FD673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-600000">
                <a:off x="9541978" y="3490342"/>
                <a:ext cx="1572016" cy="1551138"/>
              </a:xfrm>
              <a:prstGeom prst="rect">
                <a:avLst/>
              </a:prstGeom>
            </p:spPr>
          </p:pic>
          <p:pic>
            <p:nvPicPr>
              <p:cNvPr id="22" name="Graphic 22" descr="Tanz mit einfarbiger Füllung">
                <a:extLst>
                  <a:ext uri="{FF2B5EF4-FFF2-40B4-BE49-F238E27FC236}">
                    <a16:creationId xmlns:a16="http://schemas.microsoft.com/office/drawing/2014/main" id="{8FE55AF3-45B5-4955-B05C-29B3ABB781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-240000">
                <a:off x="10030279" y="324872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B39B8984-5EE4-4F00-8E3E-54CBBA712316}"/>
                </a:ext>
              </a:extLst>
            </p:cNvPr>
            <p:cNvGrpSpPr/>
            <p:nvPr/>
          </p:nvGrpSpPr>
          <p:grpSpPr>
            <a:xfrm>
              <a:off x="2087315" y="2580424"/>
              <a:ext cx="751521" cy="1186133"/>
              <a:chOff x="7514791" y="1030265"/>
              <a:chExt cx="1105204" cy="2262746"/>
            </a:xfrm>
          </p:grpSpPr>
          <p:pic>
            <p:nvPicPr>
              <p:cNvPr id="11" name="Graphic 11" descr="Tisch decken mit einfarbiger Füllung">
                <a:extLst>
                  <a:ext uri="{FF2B5EF4-FFF2-40B4-BE49-F238E27FC236}">
                    <a16:creationId xmlns:a16="http://schemas.microsoft.com/office/drawing/2014/main" id="{C0CB6E84-5DBB-468C-8899-F861F00CB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420000">
                <a:off x="7809978" y="1030265"/>
                <a:ext cx="810017" cy="810017"/>
              </a:xfrm>
              <a:prstGeom prst="rect">
                <a:avLst/>
              </a:prstGeom>
            </p:spPr>
          </p:pic>
          <p:pic>
            <p:nvPicPr>
              <p:cNvPr id="13" name="Graphic 13" descr="Auto mit einfarbiger Füllung">
                <a:extLst>
                  <a:ext uri="{FF2B5EF4-FFF2-40B4-BE49-F238E27FC236}">
                    <a16:creationId xmlns:a16="http://schemas.microsoft.com/office/drawing/2014/main" id="{B9520B99-1EB2-4438-B28D-E2828AC4C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-420000">
                <a:off x="7705595" y="213673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6" name="Graphic 16" descr="Goldfischglas mit einfarbiger Füllung">
                <a:extLst>
                  <a:ext uri="{FF2B5EF4-FFF2-40B4-BE49-F238E27FC236}">
                    <a16:creationId xmlns:a16="http://schemas.microsoft.com/office/drawing/2014/main" id="{3C5B2701-BAF4-4175-9B22-525449D91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rot="420000">
                <a:off x="7667916" y="1587575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2E68C1BB-C9D2-4051-B88D-F522360AE5D7}"/>
                  </a:ext>
                </a:extLst>
              </p:cNvPr>
              <p:cNvSpPr/>
              <p:nvPr/>
            </p:nvSpPr>
            <p:spPr>
              <a:xfrm>
                <a:off x="7514791" y="2776785"/>
                <a:ext cx="271670" cy="516226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324246B8-869D-445F-BF08-440C660FE6D1}"/>
                </a:ext>
              </a:extLst>
            </p:cNvPr>
            <p:cNvGrpSpPr/>
            <p:nvPr/>
          </p:nvGrpSpPr>
          <p:grpSpPr>
            <a:xfrm>
              <a:off x="1617282" y="1548831"/>
              <a:ext cx="1728590" cy="1186302"/>
              <a:chOff x="1776609" y="3253635"/>
              <a:chExt cx="1728590" cy="1186302"/>
            </a:xfrm>
          </p:grpSpPr>
          <p:pic>
            <p:nvPicPr>
              <p:cNvPr id="8" name="Graphic 8" descr="Prost mit einfarbiger Füllung">
                <a:extLst>
                  <a:ext uri="{FF2B5EF4-FFF2-40B4-BE49-F238E27FC236}">
                    <a16:creationId xmlns:a16="http://schemas.microsoft.com/office/drawing/2014/main" id="{8F490A2D-13B6-4B43-821C-681125478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776609" y="325363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9" name="Graphic 9" descr="Muskulöser Arm mit einfarbiger Füllung">
                <a:extLst>
                  <a:ext uri="{FF2B5EF4-FFF2-40B4-BE49-F238E27FC236}">
                    <a16:creationId xmlns:a16="http://schemas.microsoft.com/office/drawing/2014/main" id="{DB892BF0-82C4-4EEA-BF4B-96C3E6B59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 rot="3600000">
                <a:off x="2590799" y="325363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40" name="Rechteck 39">
                <a:extLst>
                  <a:ext uri="{FF2B5EF4-FFF2-40B4-BE49-F238E27FC236}">
                    <a16:creationId xmlns:a16="http://schemas.microsoft.com/office/drawing/2014/main" id="{9DF70058-DF6E-4BFE-AD94-EAF93014068B}"/>
                  </a:ext>
                </a:extLst>
              </p:cNvPr>
              <p:cNvSpPr/>
              <p:nvPr/>
            </p:nvSpPr>
            <p:spPr>
              <a:xfrm>
                <a:off x="1974072" y="4070605"/>
                <a:ext cx="184731" cy="369332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endParaRPr lang="de-DE">
                  <a:cs typeface="Calibri"/>
                </a:endParaRPr>
              </a:p>
            </p:txBody>
          </p:sp>
        </p:grp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27B43B47-75FF-4457-B59A-F9B6F8827D61}"/>
                </a:ext>
              </a:extLst>
            </p:cNvPr>
            <p:cNvGrpSpPr/>
            <p:nvPr/>
          </p:nvGrpSpPr>
          <p:grpSpPr>
            <a:xfrm>
              <a:off x="1615285" y="4848179"/>
              <a:ext cx="1475026" cy="1155113"/>
              <a:chOff x="1097278" y="4549206"/>
              <a:chExt cx="1983026" cy="1855812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D967A0AA-51B5-48F0-A407-749251CFCABA}"/>
                  </a:ext>
                </a:extLst>
              </p:cNvPr>
              <p:cNvGrpSpPr/>
              <p:nvPr/>
            </p:nvGrpSpPr>
            <p:grpSpPr>
              <a:xfrm>
                <a:off x="1097278" y="4549206"/>
                <a:ext cx="1983026" cy="1644432"/>
                <a:chOff x="1418443" y="4724338"/>
                <a:chExt cx="1983026" cy="1644432"/>
              </a:xfrm>
            </p:grpSpPr>
            <p:pic>
              <p:nvPicPr>
                <p:cNvPr id="18" name="Graphic 18" descr="Palette mit einfarbiger Füllung">
                  <a:extLst>
                    <a:ext uri="{FF2B5EF4-FFF2-40B4-BE49-F238E27FC236}">
                      <a16:creationId xmlns:a16="http://schemas.microsoft.com/office/drawing/2014/main" id="{93FA3ACC-4E0A-40DB-B6CC-546F702A36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18443" y="4814367"/>
                  <a:ext cx="1279742" cy="1269304"/>
                </a:xfrm>
                <a:prstGeom prst="rect">
                  <a:avLst/>
                </a:prstGeom>
              </p:spPr>
            </p:pic>
            <p:pic>
              <p:nvPicPr>
                <p:cNvPr id="20" name="Graphic 20" descr="Lächelnde Gesichtskontur mit Herzen mit einfarbiger Füllung">
                  <a:extLst>
                    <a:ext uri="{FF2B5EF4-FFF2-40B4-BE49-F238E27FC236}">
                      <a16:creationId xmlns:a16="http://schemas.microsoft.com/office/drawing/2014/main" id="{32231E54-A0F5-4ED2-8727-0C7172C73F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7069" y="4724338"/>
                  <a:ext cx="914400" cy="924837"/>
                </a:xfrm>
                <a:prstGeom prst="rect">
                  <a:avLst/>
                </a:prstGeom>
              </p:spPr>
            </p:pic>
            <p:pic>
              <p:nvPicPr>
                <p:cNvPr id="30" name="Graphic 30" descr="Herz mit einfarbiger Füllung">
                  <a:extLst>
                    <a:ext uri="{FF2B5EF4-FFF2-40B4-BE49-F238E27FC236}">
                      <a16:creationId xmlns:a16="http://schemas.microsoft.com/office/drawing/2014/main" id="{52958926-8DE7-47B4-8CCF-76F1AE9397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34225" y="5454370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41" name="Rechteck 40">
                <a:extLst>
                  <a:ext uri="{FF2B5EF4-FFF2-40B4-BE49-F238E27FC236}">
                    <a16:creationId xmlns:a16="http://schemas.microsoft.com/office/drawing/2014/main" id="{1C2398F4-C847-4451-B94F-C95D2C55D125}"/>
                  </a:ext>
                </a:extLst>
              </p:cNvPr>
              <p:cNvSpPr/>
              <p:nvPr/>
            </p:nvSpPr>
            <p:spPr>
              <a:xfrm>
                <a:off x="1407466" y="5811647"/>
                <a:ext cx="248352" cy="593371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endParaRPr lang="de-DE">
                  <a:cs typeface="Calibri"/>
                </a:endParaRPr>
              </a:p>
            </p:txBody>
          </p:sp>
        </p:grpSp>
      </p:grpSp>
      <p:graphicFrame>
        <p:nvGraphicFramePr>
          <p:cNvPr id="44" name="Diagram 48">
            <a:extLst>
              <a:ext uri="{FF2B5EF4-FFF2-40B4-BE49-F238E27FC236}">
                <a16:creationId xmlns:a16="http://schemas.microsoft.com/office/drawing/2014/main" id="{34A17BA2-0874-4C0C-9EAC-0DC0888FC1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1290463"/>
              </p:ext>
            </p:extLst>
          </p:nvPr>
        </p:nvGraphicFramePr>
        <p:xfrm>
          <a:off x="3330222" y="1515533"/>
          <a:ext cx="6810962" cy="4353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382" name="TextBox 381">
            <a:extLst>
              <a:ext uri="{FF2B5EF4-FFF2-40B4-BE49-F238E27FC236}">
                <a16:creationId xmlns:a16="http://schemas.microsoft.com/office/drawing/2014/main" id="{ADF5E3C9-9142-488D-9190-E275231C4102}"/>
              </a:ext>
            </a:extLst>
          </p:cNvPr>
          <p:cNvSpPr txBox="1"/>
          <p:nvPr/>
        </p:nvSpPr>
        <p:spPr>
          <a:xfrm>
            <a:off x="1615285" y="951474"/>
            <a:ext cx="80630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rgbClr val="2683C6"/>
                </a:solidFill>
                <a:cs typeface="Calibri"/>
              </a:rPr>
              <a:t>Spenden</a:t>
            </a:r>
            <a:r>
              <a:rPr lang="en-US" sz="2400" b="1" dirty="0">
                <a:solidFill>
                  <a:srgbClr val="2683C6"/>
                </a:solidFill>
                <a:cs typeface="Calibri"/>
              </a:rPr>
              <a:t> </a:t>
            </a:r>
            <a:r>
              <a:rPr lang="en-US" sz="2400" b="1" dirty="0" err="1">
                <a:solidFill>
                  <a:srgbClr val="2683C6"/>
                </a:solidFill>
                <a:cs typeface="Calibri"/>
              </a:rPr>
              <a:t>gegen</a:t>
            </a:r>
            <a:r>
              <a:rPr lang="en-US" sz="2400" b="1" dirty="0">
                <a:solidFill>
                  <a:srgbClr val="2683C6"/>
                </a:solidFill>
                <a:cs typeface="Calibri"/>
              </a:rPr>
              <a:t> </a:t>
            </a:r>
            <a:r>
              <a:rPr lang="en-US" sz="2400" b="1" dirty="0" err="1">
                <a:solidFill>
                  <a:srgbClr val="2683C6"/>
                </a:solidFill>
                <a:cs typeface="Calibri"/>
              </a:rPr>
              <a:t>Leistung</a:t>
            </a:r>
            <a:r>
              <a:rPr lang="en-US" sz="2400" b="1" dirty="0">
                <a:solidFill>
                  <a:srgbClr val="2683C6"/>
                </a:solidFill>
                <a:cs typeface="Calibri"/>
              </a:rPr>
              <a:t>: </a:t>
            </a:r>
            <a:r>
              <a:rPr lang="en-US" sz="2400" b="1" dirty="0" err="1">
                <a:solidFill>
                  <a:srgbClr val="2683C6"/>
                </a:solidFill>
                <a:cs typeface="Calibri"/>
              </a:rPr>
              <a:t>Aktionsspenden</a:t>
            </a:r>
            <a:r>
              <a:rPr lang="en-US" sz="2400" b="1" dirty="0">
                <a:solidFill>
                  <a:srgbClr val="2683C6"/>
                </a:solidFill>
                <a:cs typeface="Calibri"/>
              </a:rPr>
              <a:t> bis </a:t>
            </a:r>
            <a:r>
              <a:rPr lang="en-US" sz="2400" b="1" dirty="0" err="1">
                <a:solidFill>
                  <a:srgbClr val="2683C6"/>
                </a:solidFill>
                <a:cs typeface="Calibri"/>
              </a:rPr>
              <a:t>zum</a:t>
            </a:r>
            <a:r>
              <a:rPr lang="en-US" sz="2400" b="1" dirty="0">
                <a:solidFill>
                  <a:srgbClr val="2683C6"/>
                </a:solidFill>
                <a:cs typeface="Calibri"/>
              </a:rPr>
              <a:t> 30.10.2021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4EE0C4DC-E9FB-4E8E-B48F-D5949D12B17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970" y="195823"/>
            <a:ext cx="1559465" cy="18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3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DF568CF3-6E5F-42A0-A4E8-B1C75C355B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EE8FF475-0C95-431F-A963-9DB2A960C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030245E9-EE9E-49C6-8505-CD97BCA76E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3221AC73-5888-4BA7-839B-5CC6ABE72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826EA29F-11F4-4E44-A3D2-6D51C5F6E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521323F2-45DC-4F1A-969C-2690B1928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C8C4742E-1564-4F70-8FD4-A889062CC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C1B9C048-774C-4185-ABF9-77776B0261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82828B41-1444-4ED2-B3BE-C5FC5C5D2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F7A422D6-8BA0-4222-812B-35392068DB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8CEC0F41-7B27-445B-BE79-B4D8E91B2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13507090-0F8F-42C6-835B-8D991DC81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9DE5DD-96C5-4590-8E11-F3585C19ECA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68362" y="704196"/>
            <a:ext cx="5227638" cy="342900"/>
          </a:xfrm>
        </p:spPr>
        <p:txBody>
          <a:bodyPr>
            <a:normAutofit fontScale="90000"/>
          </a:bodyPr>
          <a:lstStyle/>
          <a:p>
            <a:r>
              <a:rPr lang="de-DE" sz="5200" b="1" dirty="0">
                <a:solidFill>
                  <a:srgbClr val="0073C0"/>
                </a:solidFill>
              </a:rPr>
              <a:t>Maßnahmenplan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FF3F9D-E2CA-4A5C-B6C5-99A456838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970" y="195823"/>
            <a:ext cx="1559465" cy="1808076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600D9A73-5247-4F8A-90E7-A27E84E1F23C}"/>
              </a:ext>
            </a:extLst>
          </p:cNvPr>
          <p:cNvSpPr/>
          <p:nvPr/>
        </p:nvSpPr>
        <p:spPr>
          <a:xfrm>
            <a:off x="5313656" y="3565575"/>
            <a:ext cx="18473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5F25AF9F-37D9-4C63-AA9A-000099D9B848}"/>
              </a:ext>
            </a:extLst>
          </p:cNvPr>
          <p:cNvSpPr/>
          <p:nvPr/>
        </p:nvSpPr>
        <p:spPr>
          <a:xfrm>
            <a:off x="9346840" y="4260633"/>
            <a:ext cx="18473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de-DE">
              <a:cs typeface="Calibri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01703A1-B8B8-41DE-BD5F-8EE544055CFE}"/>
              </a:ext>
            </a:extLst>
          </p:cNvPr>
          <p:cNvGrpSpPr/>
          <p:nvPr/>
        </p:nvGrpSpPr>
        <p:grpSpPr>
          <a:xfrm>
            <a:off x="1374766" y="1377547"/>
            <a:ext cx="1044786" cy="4084929"/>
            <a:chOff x="1374766" y="1377547"/>
            <a:chExt cx="1044786" cy="4084929"/>
          </a:xfrm>
        </p:grpSpPr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F6D6E180-8F45-49C1-B2EF-6624CB6D7D3D}"/>
                </a:ext>
              </a:extLst>
            </p:cNvPr>
            <p:cNvGrpSpPr/>
            <p:nvPr/>
          </p:nvGrpSpPr>
          <p:grpSpPr>
            <a:xfrm>
              <a:off x="1546002" y="1377547"/>
              <a:ext cx="865976" cy="1143640"/>
              <a:chOff x="5224462" y="4439937"/>
              <a:chExt cx="1200849" cy="1577248"/>
            </a:xfrm>
          </p:grpSpPr>
          <p:pic>
            <p:nvPicPr>
              <p:cNvPr id="35" name="Graphic 44" descr="Bodybuilder mit einfarbiger Füllung">
                <a:extLst>
                  <a:ext uri="{FF2B5EF4-FFF2-40B4-BE49-F238E27FC236}">
                    <a16:creationId xmlns:a16="http://schemas.microsoft.com/office/drawing/2014/main" id="{A8B0BC32-B20E-4363-B821-8301931CD6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264382" y="4439937"/>
                <a:ext cx="1160929" cy="1160930"/>
              </a:xfrm>
              <a:prstGeom prst="rect">
                <a:avLst/>
              </a:prstGeom>
            </p:spPr>
          </p:pic>
          <p:sp>
            <p:nvSpPr>
              <p:cNvPr id="39" name="Rechteck 38">
                <a:extLst>
                  <a:ext uri="{FF2B5EF4-FFF2-40B4-BE49-F238E27FC236}">
                    <a16:creationId xmlns:a16="http://schemas.microsoft.com/office/drawing/2014/main" id="{823A2030-5A3B-4165-8FAF-5B36F1B67622}"/>
                  </a:ext>
                </a:extLst>
              </p:cNvPr>
              <p:cNvSpPr/>
              <p:nvPr/>
            </p:nvSpPr>
            <p:spPr>
              <a:xfrm>
                <a:off x="5224462" y="5507822"/>
                <a:ext cx="256166" cy="509363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B40C8B4D-5197-48C9-8723-62442E8F34A8}"/>
                </a:ext>
              </a:extLst>
            </p:cNvPr>
            <p:cNvGrpSpPr/>
            <p:nvPr/>
          </p:nvGrpSpPr>
          <p:grpSpPr>
            <a:xfrm>
              <a:off x="1458608" y="2471114"/>
              <a:ext cx="837188" cy="1774467"/>
              <a:chOff x="6531747" y="3681768"/>
              <a:chExt cx="1237228" cy="2835471"/>
            </a:xfrm>
          </p:grpSpPr>
          <p:grpSp>
            <p:nvGrpSpPr>
              <p:cNvPr id="3" name="Gruppieren 2">
                <a:extLst>
                  <a:ext uri="{FF2B5EF4-FFF2-40B4-BE49-F238E27FC236}">
                    <a16:creationId xmlns:a16="http://schemas.microsoft.com/office/drawing/2014/main" id="{91BFE25E-797C-449D-965D-5C4F3121D263}"/>
                  </a:ext>
                </a:extLst>
              </p:cNvPr>
              <p:cNvGrpSpPr/>
              <p:nvPr/>
            </p:nvGrpSpPr>
            <p:grpSpPr>
              <a:xfrm>
                <a:off x="6720988" y="3681768"/>
                <a:ext cx="1047987" cy="2342920"/>
                <a:chOff x="5202961" y="4148418"/>
                <a:chExt cx="1047987" cy="2342920"/>
              </a:xfrm>
            </p:grpSpPr>
            <p:pic>
              <p:nvPicPr>
                <p:cNvPr id="24" name="Graphic 24" descr="Dokument mit einfarbiger Füllung">
                  <a:extLst>
                    <a:ext uri="{FF2B5EF4-FFF2-40B4-BE49-F238E27FC236}">
                      <a16:creationId xmlns:a16="http://schemas.microsoft.com/office/drawing/2014/main" id="{4AFCE4A0-C583-4865-AD37-96E5760EEA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57424" y="5576938"/>
                  <a:ext cx="893524" cy="914400"/>
                </a:xfrm>
                <a:prstGeom prst="rect">
                  <a:avLst/>
                </a:prstGeom>
              </p:spPr>
            </p:pic>
            <p:pic>
              <p:nvPicPr>
                <p:cNvPr id="29" name="Graphic 29" descr="Euro mit einfarbiger Füllung">
                  <a:extLst>
                    <a:ext uri="{FF2B5EF4-FFF2-40B4-BE49-F238E27FC236}">
                      <a16:creationId xmlns:a16="http://schemas.microsoft.com/office/drawing/2014/main" id="{EC994F83-9871-4821-9826-8AA16E36A1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 rot="720000">
                  <a:off x="5202961" y="4858494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1" name="Graphic 31" descr="Rollstuhl mit einfarbiger Füllung">
                  <a:extLst>
                    <a:ext uri="{FF2B5EF4-FFF2-40B4-BE49-F238E27FC236}">
                      <a16:creationId xmlns:a16="http://schemas.microsoft.com/office/drawing/2014/main" id="{C24897EA-A64D-4823-8B05-BA2F5CA6A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-1620000">
                  <a:off x="5280212" y="4148418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C8B09798-7279-4E15-B9E1-9A56601B68A1}"/>
                  </a:ext>
                </a:extLst>
              </p:cNvPr>
              <p:cNvSpPr/>
              <p:nvPr/>
            </p:nvSpPr>
            <p:spPr>
              <a:xfrm>
                <a:off x="6531747" y="5927073"/>
                <a:ext cx="374684" cy="590166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39B457D9-23EC-435E-B031-342CE292C1D1}"/>
                </a:ext>
              </a:extLst>
            </p:cNvPr>
            <p:cNvGrpSpPr/>
            <p:nvPr/>
          </p:nvGrpSpPr>
          <p:grpSpPr>
            <a:xfrm>
              <a:off x="1374766" y="4369366"/>
              <a:ext cx="1044786" cy="1093110"/>
              <a:chOff x="3475754" y="4834075"/>
              <a:chExt cx="1437699" cy="1344134"/>
            </a:xfrm>
          </p:grpSpPr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478FD021-E5D9-46FA-8C25-C22154D64DAA}"/>
                  </a:ext>
                </a:extLst>
              </p:cNvPr>
              <p:cNvGrpSpPr/>
              <p:nvPr/>
            </p:nvGrpSpPr>
            <p:grpSpPr>
              <a:xfrm>
                <a:off x="3640465" y="4834075"/>
                <a:ext cx="1272988" cy="981636"/>
                <a:chOff x="3610535" y="5190564"/>
                <a:chExt cx="1272988" cy="981636"/>
              </a:xfrm>
            </p:grpSpPr>
            <p:pic>
              <p:nvPicPr>
                <p:cNvPr id="32" name="Graphic 32" descr="Euro mit einfarbiger Füllung">
                  <a:extLst>
                    <a:ext uri="{FF2B5EF4-FFF2-40B4-BE49-F238E27FC236}">
                      <a16:creationId xmlns:a16="http://schemas.microsoft.com/office/drawing/2014/main" id="{5CB64944-5A47-4535-AC8A-BA1DB1B0F0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10535" y="52578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3" name="Graphic 33" descr="Bleistift mit einfarbiger Füllung">
                  <a:extLst>
                    <a:ext uri="{FF2B5EF4-FFF2-40B4-BE49-F238E27FC236}">
                      <a16:creationId xmlns:a16="http://schemas.microsoft.com/office/drawing/2014/main" id="{96677BB7-3AFB-4CBA-9C8D-A6C67CEDA7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7211" y="5190564"/>
                  <a:ext cx="746312" cy="757519"/>
                </a:xfrm>
                <a:prstGeom prst="rect">
                  <a:avLst/>
                </a:prstGeom>
              </p:spPr>
            </p:pic>
          </p:grpSp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id="{9158C0DC-BD50-4855-AB69-645E297EE59D}"/>
                  </a:ext>
                </a:extLst>
              </p:cNvPr>
              <p:cNvSpPr/>
              <p:nvPr/>
            </p:nvSpPr>
            <p:spPr>
              <a:xfrm>
                <a:off x="3475754" y="5724063"/>
                <a:ext cx="254203" cy="454146"/>
              </a:xfrm>
              <a:prstGeom prst="rect">
                <a:avLst/>
              </a:prstGeom>
            </p:spPr>
            <p:txBody>
              <a:bodyPr wrap="none" lIns="91440" tIns="45720" rIns="91440" bIns="45720" anchor="t">
                <a:spAutoFit/>
              </a:bodyPr>
              <a:lstStyle/>
              <a:p>
                <a:endParaRPr lang="de-DE"/>
              </a:p>
            </p:txBody>
          </p:sp>
        </p:grpSp>
      </p:grpSp>
      <p:graphicFrame>
        <p:nvGraphicFramePr>
          <p:cNvPr id="44" name="Diagram 48">
            <a:extLst>
              <a:ext uri="{FF2B5EF4-FFF2-40B4-BE49-F238E27FC236}">
                <a16:creationId xmlns:a16="http://schemas.microsoft.com/office/drawing/2014/main" id="{34A17BA2-0874-4C0C-9EAC-0DC0888FC1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9412147"/>
              </p:ext>
            </p:extLst>
          </p:nvPr>
        </p:nvGraphicFramePr>
        <p:xfrm>
          <a:off x="2396139" y="-228600"/>
          <a:ext cx="7929832" cy="6545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72382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C8C4742E-1564-4F70-8FD4-A889062CC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B5B15626-BD78-4DA2-BACD-65DB8A8B6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2444BAE2-F50F-4464-8264-311520C4B9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6A09B674-C2F2-48CA-8477-6FD27EF70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372C2F32-896E-45AA-938B-9BA63D03BC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BF94833C-6760-4B24-A1EC-7912812A1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26873783-239C-4EFA-9825-26B04706D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744812CA-2918-4E82-987D-FCC58EAAB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2A444D5D-5C21-4A87-BA97-4048BFDCF9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26FE9455-43A8-4A79-B4F0-2E0391AD95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240E875B-63E1-4B86-AB33-7493F3521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graphicEl>
                                              <a:dgm id="{9F368A84-56E1-4CAE-BE96-6FCB91031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9DE5DD-96C5-4590-8E11-F3585C19ECA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52562" y="619228"/>
            <a:ext cx="5227638" cy="342900"/>
          </a:xfrm>
        </p:spPr>
        <p:txBody>
          <a:bodyPr>
            <a:normAutofit fontScale="90000"/>
          </a:bodyPr>
          <a:lstStyle/>
          <a:p>
            <a:r>
              <a:rPr lang="de-DE" sz="5200" b="1" dirty="0">
                <a:solidFill>
                  <a:srgbClr val="0073C0"/>
                </a:solidFill>
              </a:rPr>
              <a:t>Kostenplan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FF3F9D-E2CA-4A5C-B6C5-99A456838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970" y="195823"/>
            <a:ext cx="1559465" cy="1808076"/>
          </a:xfrm>
          <a:prstGeom prst="rect">
            <a:avLst/>
          </a:prstGeom>
        </p:spPr>
      </p:pic>
      <p:pic>
        <p:nvPicPr>
          <p:cNvPr id="5" name="Graphic 6" descr="Kinder mit einfarbiger Füllung">
            <a:extLst>
              <a:ext uri="{FF2B5EF4-FFF2-40B4-BE49-F238E27FC236}">
                <a16:creationId xmlns:a16="http://schemas.microsoft.com/office/drawing/2014/main" id="{58E5E4D8-E793-4662-A666-A8D287465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48334" y="4925462"/>
            <a:ext cx="1759907" cy="1718153"/>
          </a:xfrm>
          <a:prstGeom prst="rect">
            <a:avLst/>
          </a:prstGeom>
        </p:spPr>
      </p:pic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459B29D1-21BE-417E-9460-5C921A78A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527902"/>
              </p:ext>
            </p:extLst>
          </p:nvPr>
        </p:nvGraphicFramePr>
        <p:xfrm>
          <a:off x="1649720" y="1324596"/>
          <a:ext cx="8214146" cy="3837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335">
                  <a:extLst>
                    <a:ext uri="{9D8B030D-6E8A-4147-A177-3AD203B41FA5}">
                      <a16:colId xmlns:a16="http://schemas.microsoft.com/office/drawing/2014/main" val="7070085"/>
                    </a:ext>
                  </a:extLst>
                </a:gridCol>
                <a:gridCol w="2110777">
                  <a:extLst>
                    <a:ext uri="{9D8B030D-6E8A-4147-A177-3AD203B41FA5}">
                      <a16:colId xmlns:a16="http://schemas.microsoft.com/office/drawing/2014/main" val="2010078109"/>
                    </a:ext>
                  </a:extLst>
                </a:gridCol>
                <a:gridCol w="1993096">
                  <a:extLst>
                    <a:ext uri="{9D8B030D-6E8A-4147-A177-3AD203B41FA5}">
                      <a16:colId xmlns:a16="http://schemas.microsoft.com/office/drawing/2014/main" val="1156781226"/>
                    </a:ext>
                  </a:extLst>
                </a:gridCol>
                <a:gridCol w="2051938">
                  <a:extLst>
                    <a:ext uri="{9D8B030D-6E8A-4147-A177-3AD203B41FA5}">
                      <a16:colId xmlns:a16="http://schemas.microsoft.com/office/drawing/2014/main" val="2364532812"/>
                    </a:ext>
                  </a:extLst>
                </a:gridCol>
              </a:tblGrid>
              <a:tr h="159783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4.000 Euro</a:t>
                      </a:r>
                    </a:p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8.000 Euro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2.000 Euro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1500 Euro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893762"/>
                  </a:ext>
                </a:extLst>
              </a:tr>
              <a:tr h="210037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 dirty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 dirty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 dirty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 dirty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 sz="1800" b="0" i="0" u="none" strike="noStrike" noProof="0" dirty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Calibri"/>
                        </a:rPr>
                        <a:t>1.500 Euro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dirty="0" err="1"/>
                        <a:t>Förderanträge</a:t>
                      </a: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70.000 Euro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dirty="0" err="1"/>
                        <a:t>Spendenbrief</a:t>
                      </a:r>
                      <a:br>
                        <a:rPr lang="en-US" dirty="0"/>
                      </a:br>
                      <a:r>
                        <a:rPr lang="en-US" dirty="0"/>
                        <a:t>20.000 Euro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dirty="0"/>
                        <a:t>10 </a:t>
                      </a:r>
                      <a:r>
                        <a:rPr lang="en-US" dirty="0" err="1"/>
                        <a:t>Großspender</a:t>
                      </a:r>
                      <a:r>
                        <a:rPr lang="en-US" dirty="0"/>
                        <a:t> = 30.000 Euro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039595"/>
                  </a:ext>
                </a:extLst>
              </a:tr>
            </a:tbl>
          </a:graphicData>
        </a:graphic>
      </p:graphicFrame>
      <p:pic>
        <p:nvPicPr>
          <p:cNvPr id="34" name="Graphic 8" descr="Prost mit einfarbiger Füllung">
            <a:extLst>
              <a:ext uri="{FF2B5EF4-FFF2-40B4-BE49-F238E27FC236}">
                <a16:creationId xmlns:a16="http://schemas.microsoft.com/office/drawing/2014/main" id="{C1190503-3246-4D2E-8E70-F7E496405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0568" y="1719196"/>
            <a:ext cx="747387" cy="747387"/>
          </a:xfrm>
          <a:prstGeom prst="rect">
            <a:avLst/>
          </a:prstGeom>
        </p:spPr>
      </p:pic>
      <p:pic>
        <p:nvPicPr>
          <p:cNvPr id="35" name="Graphic 9" descr="Muskulöser Arm mit einfarbiger Füllung">
            <a:extLst>
              <a:ext uri="{FF2B5EF4-FFF2-40B4-BE49-F238E27FC236}">
                <a16:creationId xmlns:a16="http://schemas.microsoft.com/office/drawing/2014/main" id="{1A4B6A15-0551-4A0A-8933-3C39AAC1D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600000">
            <a:off x="2762473" y="1679986"/>
            <a:ext cx="601250" cy="601250"/>
          </a:xfrm>
          <a:prstGeom prst="rect">
            <a:avLst/>
          </a:prstGeom>
        </p:spPr>
      </p:pic>
      <p:pic>
        <p:nvPicPr>
          <p:cNvPr id="14" name="Graphic 6" descr="Kinder mit einfarbiger Füllung">
            <a:extLst>
              <a:ext uri="{FF2B5EF4-FFF2-40B4-BE49-F238E27FC236}">
                <a16:creationId xmlns:a16="http://schemas.microsoft.com/office/drawing/2014/main" id="{737489DF-B94A-4870-AEC4-40132923D1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97200" y="4900410"/>
            <a:ext cx="1686838" cy="1655523"/>
          </a:xfrm>
          <a:prstGeom prst="rect">
            <a:avLst/>
          </a:prstGeom>
        </p:spPr>
      </p:pic>
      <p:pic>
        <p:nvPicPr>
          <p:cNvPr id="15" name="Graphic 6" descr="Kinder mit einfarbiger Füllung">
            <a:extLst>
              <a:ext uri="{FF2B5EF4-FFF2-40B4-BE49-F238E27FC236}">
                <a16:creationId xmlns:a16="http://schemas.microsoft.com/office/drawing/2014/main" id="{32C3FE17-1379-4382-A694-BB5B2623C2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00229" y="4958153"/>
            <a:ext cx="1707715" cy="1655523"/>
          </a:xfrm>
          <a:prstGeom prst="rect">
            <a:avLst/>
          </a:prstGeom>
        </p:spPr>
      </p:pic>
      <p:pic>
        <p:nvPicPr>
          <p:cNvPr id="44" name="Graphic 44" descr="Bodybuilder mit einfarbiger Füllung">
            <a:extLst>
              <a:ext uri="{FF2B5EF4-FFF2-40B4-BE49-F238E27FC236}">
                <a16:creationId xmlns:a16="http://schemas.microsoft.com/office/drawing/2014/main" id="{75FC0E8A-D9FA-4E1D-9C84-D1E7359EB0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84433" y="3319508"/>
            <a:ext cx="914400" cy="9144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022B7C8-D56F-41DD-B124-A143B10859A9}"/>
              </a:ext>
            </a:extLst>
          </p:cNvPr>
          <p:cNvSpPr txBox="1"/>
          <p:nvPr/>
        </p:nvSpPr>
        <p:spPr>
          <a:xfrm>
            <a:off x="3765699" y="753603"/>
            <a:ext cx="60265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err="1"/>
              <a:t>Gesamtsumme</a:t>
            </a:r>
            <a:r>
              <a:rPr lang="en-US" sz="2800" b="1" i="1" dirty="0"/>
              <a:t> </a:t>
            </a:r>
            <a:r>
              <a:rPr lang="en-US" sz="2800" b="1" dirty="0"/>
              <a:t>137.000 Euro</a:t>
            </a:r>
            <a:endParaRPr lang="en-US" sz="2800" b="1" dirty="0">
              <a:cs typeface="Calibri"/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C3A6107-BE05-43D4-A7EE-2D24A3EA84C9}"/>
              </a:ext>
            </a:extLst>
          </p:cNvPr>
          <p:cNvGrpSpPr/>
          <p:nvPr/>
        </p:nvGrpSpPr>
        <p:grpSpPr>
          <a:xfrm>
            <a:off x="4263890" y="1538256"/>
            <a:ext cx="972429" cy="1181327"/>
            <a:chOff x="8183052" y="4260490"/>
            <a:chExt cx="1611330" cy="2035423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1F3FC648-351E-4580-AD82-35E61149E634}"/>
                </a:ext>
              </a:extLst>
            </p:cNvPr>
            <p:cNvGrpSpPr/>
            <p:nvPr/>
          </p:nvGrpSpPr>
          <p:grpSpPr>
            <a:xfrm>
              <a:off x="8183052" y="4260490"/>
              <a:ext cx="1611330" cy="1519824"/>
              <a:chOff x="8066085" y="4514452"/>
              <a:chExt cx="1611330" cy="1519824"/>
            </a:xfrm>
          </p:grpSpPr>
          <p:pic>
            <p:nvPicPr>
              <p:cNvPr id="26" name="Graphic 19" descr="Mann mit Stock mit einfarbiger Füllung">
                <a:extLst>
                  <a:ext uri="{FF2B5EF4-FFF2-40B4-BE49-F238E27FC236}">
                    <a16:creationId xmlns:a16="http://schemas.microsoft.com/office/drawing/2014/main" id="{63484CEC-4C22-4016-BECD-5AB1FEBAC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8157591" y="4514452"/>
                <a:ext cx="1519824" cy="1519824"/>
              </a:xfrm>
              <a:prstGeom prst="rect">
                <a:avLst/>
              </a:prstGeom>
            </p:spPr>
          </p:pic>
          <p:pic>
            <p:nvPicPr>
              <p:cNvPr id="28" name="Graphic 23" descr="Euro mit einfarbiger Füllung">
                <a:extLst>
                  <a:ext uri="{FF2B5EF4-FFF2-40B4-BE49-F238E27FC236}">
                    <a16:creationId xmlns:a16="http://schemas.microsoft.com/office/drawing/2014/main" id="{9D106820-74A0-46EE-9AA4-0D37C58E0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 rot="10380000">
                <a:off x="8066085" y="5267532"/>
                <a:ext cx="747387" cy="757825"/>
              </a:xfrm>
              <a:prstGeom prst="rect">
                <a:avLst/>
              </a:prstGeom>
            </p:spPr>
          </p:pic>
        </p:grp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DD1CB6EF-2A34-4CAD-A5C1-4DF8A30D212D}"/>
                </a:ext>
              </a:extLst>
            </p:cNvPr>
            <p:cNvSpPr/>
            <p:nvPr/>
          </p:nvSpPr>
          <p:spPr>
            <a:xfrm>
              <a:off x="8193467" y="5749589"/>
              <a:ext cx="272106" cy="546324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endParaRPr lang="de-DE"/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7E8671F7-C3BF-4CF6-BFA6-825108920AEB}"/>
              </a:ext>
            </a:extLst>
          </p:cNvPr>
          <p:cNvGrpSpPr/>
          <p:nvPr/>
        </p:nvGrpSpPr>
        <p:grpSpPr>
          <a:xfrm>
            <a:off x="6322211" y="1468250"/>
            <a:ext cx="913499" cy="1049573"/>
            <a:chOff x="9541978" y="3248723"/>
            <a:chExt cx="1572016" cy="1792757"/>
          </a:xfrm>
        </p:grpSpPr>
        <p:pic>
          <p:nvPicPr>
            <p:cNvPr id="30" name="Graphic 17" descr="Musiknoten mit einfarbiger Füllung">
              <a:extLst>
                <a:ext uri="{FF2B5EF4-FFF2-40B4-BE49-F238E27FC236}">
                  <a16:creationId xmlns:a16="http://schemas.microsoft.com/office/drawing/2014/main" id="{E6F89125-CD2A-4211-B820-2B46DA952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-600000">
              <a:off x="9541978" y="3490342"/>
              <a:ext cx="1572016" cy="1551138"/>
            </a:xfrm>
            <a:prstGeom prst="rect">
              <a:avLst/>
            </a:prstGeom>
          </p:spPr>
        </p:pic>
        <p:pic>
          <p:nvPicPr>
            <p:cNvPr id="31" name="Graphic 22" descr="Tanz mit einfarbiger Füllung">
              <a:extLst>
                <a:ext uri="{FF2B5EF4-FFF2-40B4-BE49-F238E27FC236}">
                  <a16:creationId xmlns:a16="http://schemas.microsoft.com/office/drawing/2014/main" id="{1B163F8B-34B3-4C03-AE92-E28557E81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-240000">
              <a:off x="10030279" y="3248723"/>
              <a:ext cx="914400" cy="914400"/>
            </a:xfrm>
            <a:prstGeom prst="rect">
              <a:avLst/>
            </a:prstGeom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7B8EC1AD-EC1A-410A-B6D2-93233B663FE3}"/>
              </a:ext>
            </a:extLst>
          </p:cNvPr>
          <p:cNvGrpSpPr/>
          <p:nvPr/>
        </p:nvGrpSpPr>
        <p:grpSpPr>
          <a:xfrm>
            <a:off x="8377186" y="1499822"/>
            <a:ext cx="751521" cy="1186133"/>
            <a:chOff x="7514791" y="1030265"/>
            <a:chExt cx="1105204" cy="2262746"/>
          </a:xfrm>
        </p:grpSpPr>
        <p:pic>
          <p:nvPicPr>
            <p:cNvPr id="33" name="Graphic 11" descr="Tisch decken mit einfarbiger Füllung">
              <a:extLst>
                <a:ext uri="{FF2B5EF4-FFF2-40B4-BE49-F238E27FC236}">
                  <a16:creationId xmlns:a16="http://schemas.microsoft.com/office/drawing/2014/main" id="{29DC6AA0-AC30-49CF-8F96-952CD4CDD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 rot="420000">
              <a:off x="7809978" y="1030265"/>
              <a:ext cx="810017" cy="810017"/>
            </a:xfrm>
            <a:prstGeom prst="rect">
              <a:avLst/>
            </a:prstGeom>
          </p:spPr>
        </p:pic>
        <p:pic>
          <p:nvPicPr>
            <p:cNvPr id="41" name="Graphic 13" descr="Auto mit einfarbiger Füllung">
              <a:extLst>
                <a:ext uri="{FF2B5EF4-FFF2-40B4-BE49-F238E27FC236}">
                  <a16:creationId xmlns:a16="http://schemas.microsoft.com/office/drawing/2014/main" id="{B49BD36C-D064-495D-B7E4-19E3CA121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 rot="-420000">
              <a:off x="7705595" y="2136731"/>
              <a:ext cx="914400" cy="914400"/>
            </a:xfrm>
            <a:prstGeom prst="rect">
              <a:avLst/>
            </a:prstGeom>
          </p:spPr>
        </p:pic>
        <p:pic>
          <p:nvPicPr>
            <p:cNvPr id="42" name="Graphic 16" descr="Goldfischglas mit einfarbiger Füllung">
              <a:extLst>
                <a:ext uri="{FF2B5EF4-FFF2-40B4-BE49-F238E27FC236}">
                  <a16:creationId xmlns:a16="http://schemas.microsoft.com/office/drawing/2014/main" id="{89F32DAA-2E29-4FB7-9A6B-439F868C0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 rot="420000">
              <a:off x="7667916" y="1587575"/>
              <a:ext cx="914400" cy="914400"/>
            </a:xfrm>
            <a:prstGeom prst="rect">
              <a:avLst/>
            </a:prstGeom>
          </p:spPr>
        </p:pic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ED7CE88E-7DBD-445B-98A4-FBD62BDA0D9E}"/>
                </a:ext>
              </a:extLst>
            </p:cNvPr>
            <p:cNvSpPr/>
            <p:nvPr/>
          </p:nvSpPr>
          <p:spPr>
            <a:xfrm>
              <a:off x="7514791" y="2776785"/>
              <a:ext cx="271670" cy="516226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endParaRPr lang="de-DE"/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626635AA-F22E-4A68-A856-9AC0C8BC8ACC}"/>
              </a:ext>
            </a:extLst>
          </p:cNvPr>
          <p:cNvGrpSpPr/>
          <p:nvPr/>
        </p:nvGrpSpPr>
        <p:grpSpPr>
          <a:xfrm>
            <a:off x="1903568" y="3464372"/>
            <a:ext cx="1330768" cy="1079053"/>
            <a:chOff x="1097278" y="4549206"/>
            <a:chExt cx="1983026" cy="1855812"/>
          </a:xfrm>
        </p:grpSpPr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3B292CA4-6EF5-45DC-AAA1-7ED64D3B10BE}"/>
                </a:ext>
              </a:extLst>
            </p:cNvPr>
            <p:cNvGrpSpPr/>
            <p:nvPr/>
          </p:nvGrpSpPr>
          <p:grpSpPr>
            <a:xfrm>
              <a:off x="1097278" y="4549206"/>
              <a:ext cx="1983026" cy="1644432"/>
              <a:chOff x="1418443" y="4724338"/>
              <a:chExt cx="1983026" cy="1644432"/>
            </a:xfrm>
          </p:grpSpPr>
          <p:pic>
            <p:nvPicPr>
              <p:cNvPr id="48" name="Graphic 18" descr="Palette mit einfarbiger Füllung">
                <a:extLst>
                  <a:ext uri="{FF2B5EF4-FFF2-40B4-BE49-F238E27FC236}">
                    <a16:creationId xmlns:a16="http://schemas.microsoft.com/office/drawing/2014/main" id="{FF0F2D39-3B64-426B-B727-463BCCFE9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1418443" y="4814367"/>
                <a:ext cx="1279742" cy="1269304"/>
              </a:xfrm>
              <a:prstGeom prst="rect">
                <a:avLst/>
              </a:prstGeom>
            </p:spPr>
          </p:pic>
          <p:pic>
            <p:nvPicPr>
              <p:cNvPr id="49" name="Graphic 20" descr="Lächelnde Gesichtskontur mit Herzen mit einfarbiger Füllung">
                <a:extLst>
                  <a:ext uri="{FF2B5EF4-FFF2-40B4-BE49-F238E27FC236}">
                    <a16:creationId xmlns:a16="http://schemas.microsoft.com/office/drawing/2014/main" id="{08911B41-21C7-468C-BA37-CA2F9F445E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2487069" y="4724338"/>
                <a:ext cx="914400" cy="924837"/>
              </a:xfrm>
              <a:prstGeom prst="rect">
                <a:avLst/>
              </a:prstGeom>
            </p:spPr>
          </p:pic>
          <p:pic>
            <p:nvPicPr>
              <p:cNvPr id="50" name="Graphic 30" descr="Herz mit einfarbiger Füllung">
                <a:extLst>
                  <a:ext uri="{FF2B5EF4-FFF2-40B4-BE49-F238E27FC236}">
                    <a16:creationId xmlns:a16="http://schemas.microsoft.com/office/drawing/2014/main" id="{81D83327-1AD3-4986-B140-3BAF9760BC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2434225" y="545437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2A1AAA16-F27B-48F0-800E-6C9F5A175D9C}"/>
                </a:ext>
              </a:extLst>
            </p:cNvPr>
            <p:cNvSpPr/>
            <p:nvPr/>
          </p:nvSpPr>
          <p:spPr>
            <a:xfrm>
              <a:off x="1407466" y="5811647"/>
              <a:ext cx="248352" cy="593371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endParaRPr lang="de-DE">
                <a:cs typeface="Calibri"/>
              </a:endParaRPr>
            </a:p>
          </p:txBody>
        </p: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248BC430-DECB-48A3-B31B-90332B65864D}"/>
              </a:ext>
            </a:extLst>
          </p:cNvPr>
          <p:cNvGrpSpPr/>
          <p:nvPr/>
        </p:nvGrpSpPr>
        <p:grpSpPr>
          <a:xfrm>
            <a:off x="4144701" y="3421657"/>
            <a:ext cx="1044786" cy="1093110"/>
            <a:chOff x="3475754" y="4834075"/>
            <a:chExt cx="1437699" cy="1344134"/>
          </a:xfrm>
        </p:grpSpPr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A71B1F31-5C33-4105-BD1E-A131695AD15C}"/>
                </a:ext>
              </a:extLst>
            </p:cNvPr>
            <p:cNvGrpSpPr/>
            <p:nvPr/>
          </p:nvGrpSpPr>
          <p:grpSpPr>
            <a:xfrm>
              <a:off x="3640465" y="4834075"/>
              <a:ext cx="1272988" cy="981636"/>
              <a:chOff x="3610535" y="5190564"/>
              <a:chExt cx="1272988" cy="981636"/>
            </a:xfrm>
          </p:grpSpPr>
          <p:pic>
            <p:nvPicPr>
              <p:cNvPr id="54" name="Graphic 32" descr="Euro mit einfarbiger Füllung">
                <a:extLst>
                  <a:ext uri="{FF2B5EF4-FFF2-40B4-BE49-F238E27FC236}">
                    <a16:creationId xmlns:a16="http://schemas.microsoft.com/office/drawing/2014/main" id="{34CFB8BD-3E28-4733-B84E-FB37A58CA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3610535" y="52578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5" name="Graphic 33" descr="Bleistift mit einfarbiger Füllung">
                <a:extLst>
                  <a:ext uri="{FF2B5EF4-FFF2-40B4-BE49-F238E27FC236}">
                    <a16:creationId xmlns:a16="http://schemas.microsoft.com/office/drawing/2014/main" id="{E2718C77-05D2-4BCE-BE87-C639EC9051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p:blipFill>
            <p:spPr>
              <a:xfrm>
                <a:off x="4137211" y="5190564"/>
                <a:ext cx="746312" cy="757519"/>
              </a:xfrm>
              <a:prstGeom prst="rect">
                <a:avLst/>
              </a:prstGeom>
            </p:spPr>
          </p:pic>
        </p:grpSp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A720711B-82E5-438C-8B59-A4FF2E03C35B}"/>
                </a:ext>
              </a:extLst>
            </p:cNvPr>
            <p:cNvSpPr/>
            <p:nvPr/>
          </p:nvSpPr>
          <p:spPr>
            <a:xfrm>
              <a:off x="3475754" y="5724063"/>
              <a:ext cx="254203" cy="454146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endParaRPr lang="de-DE"/>
            </a:p>
          </p:txBody>
        </p: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7E92D4AA-C0E0-4705-B9C8-2E966652BFFB}"/>
              </a:ext>
            </a:extLst>
          </p:cNvPr>
          <p:cNvGrpSpPr/>
          <p:nvPr/>
        </p:nvGrpSpPr>
        <p:grpSpPr>
          <a:xfrm>
            <a:off x="6173786" y="3209925"/>
            <a:ext cx="820189" cy="1333500"/>
            <a:chOff x="6531747" y="3681768"/>
            <a:chExt cx="1237228" cy="2835471"/>
          </a:xfrm>
        </p:grpSpPr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24F6AE48-56DF-4F69-AF49-4B3CFF9E08F8}"/>
                </a:ext>
              </a:extLst>
            </p:cNvPr>
            <p:cNvGrpSpPr/>
            <p:nvPr/>
          </p:nvGrpSpPr>
          <p:grpSpPr>
            <a:xfrm>
              <a:off x="6720988" y="3681768"/>
              <a:ext cx="1047987" cy="2342920"/>
              <a:chOff x="5202961" y="4148418"/>
              <a:chExt cx="1047987" cy="2342920"/>
            </a:xfrm>
          </p:grpSpPr>
          <p:pic>
            <p:nvPicPr>
              <p:cNvPr id="59" name="Graphic 24" descr="Dokument mit einfarbiger Füllung">
                <a:extLst>
                  <a:ext uri="{FF2B5EF4-FFF2-40B4-BE49-F238E27FC236}">
                    <a16:creationId xmlns:a16="http://schemas.microsoft.com/office/drawing/2014/main" id="{FBA34BD3-FFBA-4EF7-B43F-E3E3E6CCA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p:blipFill>
            <p:spPr>
              <a:xfrm>
                <a:off x="5357424" y="5576938"/>
                <a:ext cx="893524" cy="914400"/>
              </a:xfrm>
              <a:prstGeom prst="rect">
                <a:avLst/>
              </a:prstGeom>
            </p:spPr>
          </p:pic>
          <p:pic>
            <p:nvPicPr>
              <p:cNvPr id="60" name="Graphic 29" descr="Euro mit einfarbiger Füllung">
                <a:extLst>
                  <a:ext uri="{FF2B5EF4-FFF2-40B4-BE49-F238E27FC236}">
                    <a16:creationId xmlns:a16="http://schemas.microsoft.com/office/drawing/2014/main" id="{883C806E-EC7A-4B1E-B66F-6DD05448A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 rot="720000">
                <a:off x="5202961" y="485849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4" name="Graphic 31" descr="Rollstuhl mit einfarbiger Füllung">
                <a:extLst>
                  <a:ext uri="{FF2B5EF4-FFF2-40B4-BE49-F238E27FC236}">
                    <a16:creationId xmlns:a16="http://schemas.microsoft.com/office/drawing/2014/main" id="{E78FF3DE-F1F4-4E80-8D70-17943A71C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p:blipFill>
            <p:spPr>
              <a:xfrm rot="-1620000">
                <a:off x="5280212" y="4148418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99268E03-7D57-49A1-88EA-A7932F5F23E4}"/>
                </a:ext>
              </a:extLst>
            </p:cNvPr>
            <p:cNvSpPr/>
            <p:nvPr/>
          </p:nvSpPr>
          <p:spPr>
            <a:xfrm>
              <a:off x="6531747" y="5927073"/>
              <a:ext cx="374684" cy="590166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43486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9DE5DD-96C5-4590-8E11-F3585C19ECA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04925" y="2524125"/>
            <a:ext cx="6769100" cy="2047875"/>
          </a:xfrm>
        </p:spPr>
        <p:txBody>
          <a:bodyPr>
            <a:normAutofit fontScale="90000"/>
          </a:bodyPr>
          <a:lstStyle/>
          <a:p>
            <a:r>
              <a:rPr lang="de-DE" sz="5400" b="1" dirty="0">
                <a:solidFill>
                  <a:srgbClr val="0073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ALLE unter </a:t>
            </a:r>
            <a:br>
              <a:rPr lang="de-DE" sz="5400" b="1" dirty="0">
                <a:solidFill>
                  <a:srgbClr val="0073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de-DE" sz="5400" b="1" dirty="0">
                <a:solidFill>
                  <a:srgbClr val="0073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einem DACH</a:t>
            </a:r>
            <a:br>
              <a:rPr lang="de-DE" sz="5400" dirty="0"/>
            </a:br>
            <a:endParaRPr lang="de-DE" sz="5200" dirty="0">
              <a:solidFill>
                <a:schemeClr val="tx2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1034BC-84BD-4B41-BB24-C2CFBB7A4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77" y="686880"/>
            <a:ext cx="4006031" cy="464467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CF219A0-CA6E-46D8-802C-4DA3FD427073}"/>
              </a:ext>
            </a:extLst>
          </p:cNvPr>
          <p:cNvSpPr/>
          <p:nvPr/>
        </p:nvSpPr>
        <p:spPr>
          <a:xfrm>
            <a:off x="1304925" y="5146889"/>
            <a:ext cx="3719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73C0"/>
                </a:solidFill>
              </a:rPr>
              <a:t>Vielen Dank für Ihre Aufmerksamkeit.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E958311-C218-4C1B-9279-1AC17F591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0302" y="5786734"/>
            <a:ext cx="902402" cy="427545"/>
          </a:xfrm>
          <a:prstGeom prst="rect">
            <a:avLst/>
          </a:prstGeom>
        </p:spPr>
      </p:pic>
      <p:pic>
        <p:nvPicPr>
          <p:cNvPr id="3" name="Oh Lord, Im On My Way (from Porgy And Bess) wave">
            <a:hlinkClick r:id="" action="ppaction://media"/>
            <a:extLst>
              <a:ext uri="{FF2B5EF4-FFF2-40B4-BE49-F238E27FC236}">
                <a16:creationId xmlns:a16="http://schemas.microsoft.com/office/drawing/2014/main" id="{501E829D-D371-4818-A6FD-232E3E98C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092" y="4328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9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0.00278 L -0.01458 -0.00255 C -0.00664 -0.00324 0.00091 -0.0044 0.00898 -0.00394 C 0.01198 -0.00394 0.01497 -0.00278 0.01784 -0.00185 C 0.0263 0.00046 0.03476 0.0037 0.04362 0.00556 C 0.05039 0.00694 0.0638 0.00787 0.0638 0.0081 C 0.08711 0.00741 0.11042 0.00764 0.13359 0.00671 C 0.14206 0.00625 0.15039 0.00347 0.15872 0.00347 C 0.17213 0.00324 0.18581 0.00486 0.19935 0.00556 C 0.20182 0.00602 0.20404 0.00625 0.20651 0.00671 C 0.21029 0.00718 0.21367 0.00926 0.21732 0.0088 C 0.22057 0.00856 0.22331 0.00556 0.22656 0.00463 C 0.23359 0.00231 0.25169 -0.00069 0.25872 -0.00069 C 0.27747 -0.00162 0.29661 -0.00139 0.31562 -0.00185 L 0.34154 -0.00278 C 0.34505 -0.00324 0.34831 -0.0037 0.35169 -0.00394 C 0.36536 -0.00556 0.36016 -0.00509 0.37812 -0.0081 C 0.38516 -0.00787 0.39219 -0.00787 0.39922 -0.00718 C 0.40391 -0.00671 0.40833 -0.00556 0.41328 -0.00509 L 0.43255 -0.00278 L 0.45378 -0.00509 C 0.45651 -0.00532 0.45911 -0.00556 0.46198 -0.00602 C 0.46406 -0.00671 0.46575 -0.0081 0.46784 -0.0081 L 0.47904 -0.00926 C 0.48372 -0.00972 0.48854 -0.00995 0.49323 -0.01042 C 0.50299 -0.01134 0.51263 -0.0125 0.52253 -0.01343 C 0.52526 -0.01389 0.52773 -0.01435 0.53073 -0.01458 C 0.53372 -0.01505 0.53737 -0.01505 0.54075 -0.01574 C 0.5793 -0.02269 0.55247 -0.02014 0.58229 -0.02199 C 0.58542 -0.02106 0.58854 -0.01968 0.59232 -0.01875 C 0.59844 -0.01782 0.61146 -0.01667 0.61146 -0.01644 L 0.6569 -0.01875 C 0.66159 -0.01921 0.66263 -0.02014 0.6668 -0.02106 C 0.68073 -0.02407 0.67409 -0.02199 0.68099 -0.02407 C 0.68737 -0.02384 0.70013 -0.02338 0.70755 -0.02199 C 0.71198 -0.02153 0.71146 -0.02037 0.71641 -0.01875 C 0.72005 -0.01782 0.72396 -0.01713 0.72773 -0.01574 C 0.72851 -0.01528 0.73021 -0.01435 0.73151 -0.01343 C 0.73724 -0.01134 0.74271 -0.00926 0.74857 -0.00718 C 0.75065 -0.00648 0.75273 -0.00579 0.75482 -0.00509 C 0.76029 -0.0037 0.76575 -0.00301 0.77096 -0.00069 L 0.77604 0.00139 C 0.78568 -0.00139 0.77591 0.00116 0.79531 -0.00185 C 0.80677 -0.0037 0.7944 -0.00208 0.80443 -0.00394 C 0.80651 -0.0044 0.80924 -0.00463 0.81159 -0.00509 C 0.82721 -0.01065 0.81536 -0.00694 0.85599 -0.00509 C 0.85742 -0.00509 0.85911 -0.0044 0.86107 -0.00394 C 0.86914 -0.00231 0.86562 -0.0037 0.87513 -0.00069 C 0.87604 -0.00069 0.87708 -0.00023 0.87825 0.00023 C 0.88008 0.00116 0.88203 0.00255 0.88424 0.00347 C 0.88698 0.00463 0.89036 0.00556 0.89336 0.00671 L 0.89935 0.0088 C 0.90026 0.00926 0.90117 0.00926 0.90221 0.00995 L 0.91055 0.01319 L 0.94284 0.01088 C 0.94518 0.01065 0.94753 0.01019 0.94987 0.00995 C 0.95456 0.0081 0.95625 0.00718 0.96107 0.00671 C 0.98099 0.00394 0.97331 0.00741 0.98112 0.00347 L 1.05299 0.00255 L 1.05299 0.00139 L 1.05807 0.01088 L 1.04492 0.00255 L 1.06641 -0.00185 " pathEditMode="relative" rAng="0" ptsTypes="AAAAAAAAAAAAAAAAAAAAAAAAAAAAAAAAAAAAAAAAAAAAAAAAAAAAAAAAAAAAAAA">
                                      <p:cBhvr>
                                        <p:cTn id="8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9DE5DD-96C5-4590-8E11-F3585C19EC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5200" dirty="0">
                <a:solidFill>
                  <a:schemeClr val="tx2"/>
                </a:solidFill>
              </a:rPr>
              <a:t>Präsentation </a:t>
            </a:r>
            <a:br>
              <a:rPr lang="de-DE" sz="5200" dirty="0">
                <a:solidFill>
                  <a:schemeClr val="tx2"/>
                </a:solidFill>
              </a:rPr>
            </a:br>
            <a:r>
              <a:rPr lang="de-DE" sz="5200" dirty="0">
                <a:solidFill>
                  <a:schemeClr val="tx2"/>
                </a:solidFill>
              </a:rPr>
              <a:t>Zimt-Rennschnecke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95E7F576-86E8-4AFB-AA23-B3D0FFE11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5031354"/>
            <a:ext cx="10058400" cy="455046"/>
          </a:xfrm>
        </p:spPr>
        <p:txBody>
          <a:bodyPr>
            <a:normAutofit/>
          </a:bodyPr>
          <a:lstStyle/>
          <a:p>
            <a:r>
              <a:rPr lang="de-DE" sz="2000" dirty="0"/>
              <a:t>Annekathrin Bieling, Birgit </a:t>
            </a:r>
            <a:r>
              <a:rPr lang="de-DE" sz="2000" dirty="0" err="1"/>
              <a:t>Menslage</a:t>
            </a:r>
            <a:r>
              <a:rPr lang="de-DE" sz="2000" dirty="0"/>
              <a:t>-Blum, Thomas Flachsland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524A11-D74F-4A0E-9343-00AF6D0CE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733" y="2345267"/>
            <a:ext cx="3273004" cy="18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61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BAB19F0C-19DF-432E-9EEC-2A3B264C98E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889250" y="606425"/>
            <a:ext cx="6413500" cy="5645150"/>
          </a:xfrm>
        </p:spPr>
        <p:txBody>
          <a:bodyPr vert="horz" lIns="0" tIns="45720" rIns="0" bIns="45720" rtlCol="0" anchor="ctr">
            <a:normAutofit/>
          </a:bodyPr>
          <a:lstStyle/>
          <a:p>
            <a:pPr algn="ctr"/>
            <a:r>
              <a:rPr lang="en-US" sz="3200" b="1" dirty="0" err="1">
                <a:solidFill>
                  <a:srgbClr val="0073C0"/>
                </a:solidFill>
                <a:latin typeface="+mn-lt"/>
              </a:rPr>
              <a:t>Für</a:t>
            </a:r>
            <a:r>
              <a:rPr lang="en-US" sz="3200" b="1" dirty="0">
                <a:solidFill>
                  <a:srgbClr val="0073C0"/>
                </a:solidFill>
                <a:latin typeface="+mn-lt"/>
              </a:rPr>
              <a:t> die </a:t>
            </a:r>
            <a:r>
              <a:rPr lang="en-US" sz="3200" b="1" dirty="0" err="1">
                <a:solidFill>
                  <a:srgbClr val="0073C0"/>
                </a:solidFill>
                <a:latin typeface="+mn-lt"/>
              </a:rPr>
              <a:t>Erneuerung</a:t>
            </a:r>
            <a:r>
              <a:rPr lang="en-US" sz="3200" b="1" dirty="0">
                <a:solidFill>
                  <a:srgbClr val="0073C0"/>
                </a:solidFill>
                <a:latin typeface="+mn-lt"/>
              </a:rPr>
              <a:t> </a:t>
            </a:r>
            <a:r>
              <a:rPr lang="en-US" sz="3200" b="1" dirty="0">
                <a:solidFill>
                  <a:srgbClr val="0073C0"/>
                </a:solidFill>
              </a:rPr>
              <a:t>und</a:t>
            </a:r>
            <a:r>
              <a:rPr lang="en-US" sz="3200" b="1" dirty="0">
                <a:solidFill>
                  <a:srgbClr val="0073C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73C0"/>
                </a:solidFill>
                <a:latin typeface="+mn-lt"/>
              </a:rPr>
              <a:t>Erweiterung</a:t>
            </a:r>
            <a:r>
              <a:rPr lang="en-US" sz="3200" b="1" dirty="0">
                <a:solidFill>
                  <a:srgbClr val="0073C0"/>
                </a:solidFill>
                <a:latin typeface="+mn-lt"/>
              </a:rPr>
              <a:t> </a:t>
            </a:r>
          </a:p>
          <a:p>
            <a:pPr algn="ctr"/>
            <a:r>
              <a:rPr lang="en-US" sz="3200" b="1" dirty="0">
                <a:solidFill>
                  <a:srgbClr val="0073C0"/>
                </a:solidFill>
                <a:latin typeface="+mn-lt"/>
              </a:rPr>
              <a:t>des </a:t>
            </a:r>
            <a:r>
              <a:rPr lang="en-US" sz="3200" b="1" dirty="0" err="1">
                <a:solidFill>
                  <a:srgbClr val="0073C0"/>
                </a:solidFill>
                <a:latin typeface="+mn-lt"/>
              </a:rPr>
              <a:t>Gemeindehauses</a:t>
            </a:r>
            <a:r>
              <a:rPr lang="en-US" sz="3200" b="1" dirty="0">
                <a:solidFill>
                  <a:srgbClr val="0073C0"/>
                </a:solidFill>
                <a:latin typeface="+mn-lt"/>
              </a:rPr>
              <a:t> der </a:t>
            </a:r>
            <a:br>
              <a:rPr lang="en-US" sz="3200" b="1" dirty="0">
                <a:solidFill>
                  <a:srgbClr val="0073C0"/>
                </a:solidFill>
                <a:latin typeface="+mn-lt"/>
              </a:rPr>
            </a:br>
            <a:r>
              <a:rPr lang="en-US" sz="3200" b="1" dirty="0" err="1">
                <a:solidFill>
                  <a:srgbClr val="0073C0"/>
                </a:solidFill>
                <a:latin typeface="+mn-lt"/>
              </a:rPr>
              <a:t>ev</a:t>
            </a:r>
            <a:r>
              <a:rPr lang="en-US" sz="3200" b="1" dirty="0">
                <a:solidFill>
                  <a:srgbClr val="0073C0"/>
                </a:solidFill>
                <a:latin typeface="+mn-lt"/>
              </a:rPr>
              <a:t>. </a:t>
            </a:r>
            <a:r>
              <a:rPr lang="en-US" sz="3200" b="1" dirty="0" err="1">
                <a:solidFill>
                  <a:srgbClr val="0073C0"/>
                </a:solidFill>
                <a:latin typeface="+mn-lt"/>
              </a:rPr>
              <a:t>Kirchengemeinde</a:t>
            </a:r>
            <a:r>
              <a:rPr lang="en-US" sz="3200" b="1" dirty="0">
                <a:solidFill>
                  <a:srgbClr val="0073C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73C0"/>
                </a:solidFill>
                <a:latin typeface="+mn-lt"/>
              </a:rPr>
              <a:t>Halver</a:t>
            </a:r>
            <a:r>
              <a:rPr lang="en-US" sz="3200" b="1" dirty="0">
                <a:solidFill>
                  <a:srgbClr val="0073C0"/>
                </a:solidFill>
                <a:latin typeface="+mn-lt"/>
              </a:rPr>
              <a:t> </a:t>
            </a:r>
            <a:endParaRPr lang="en-US" sz="3200" b="1" dirty="0">
              <a:solidFill>
                <a:srgbClr val="0073C0"/>
              </a:solidFill>
              <a:latin typeface="+mn-lt"/>
              <a:cs typeface="Calibri"/>
            </a:endParaRPr>
          </a:p>
          <a:p>
            <a:pPr algn="ctr"/>
            <a:r>
              <a:rPr lang="en-US" sz="3200" b="1" dirty="0" err="1">
                <a:solidFill>
                  <a:srgbClr val="0073C0"/>
                </a:solidFill>
                <a:latin typeface="+mn-lt"/>
              </a:rPr>
              <a:t>sollen</a:t>
            </a:r>
            <a:r>
              <a:rPr lang="en-US" sz="3200" b="1" dirty="0">
                <a:solidFill>
                  <a:srgbClr val="0073C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73C0"/>
                </a:solidFill>
                <a:latin typeface="+mn-lt"/>
              </a:rPr>
              <a:t>im</a:t>
            </a:r>
            <a:r>
              <a:rPr lang="en-US" sz="3200" b="1" dirty="0">
                <a:solidFill>
                  <a:srgbClr val="0073C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73C0"/>
                </a:solidFill>
                <a:latin typeface="+mn-lt"/>
              </a:rPr>
              <a:t>ersten</a:t>
            </a:r>
            <a:r>
              <a:rPr lang="en-US" sz="3200" b="1" dirty="0">
                <a:solidFill>
                  <a:srgbClr val="0073C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73C0"/>
                </a:solidFill>
                <a:latin typeface="+mn-lt"/>
              </a:rPr>
              <a:t>Jahr</a:t>
            </a:r>
            <a:endParaRPr lang="en-US" sz="3200" dirty="0">
              <a:solidFill>
                <a:srgbClr val="0073C0"/>
              </a:solidFill>
              <a:latin typeface="+mn-lt"/>
            </a:endParaRPr>
          </a:p>
          <a:p>
            <a:pPr algn="ctr"/>
            <a:r>
              <a:rPr lang="en-US" sz="4400" b="1" dirty="0">
                <a:solidFill>
                  <a:srgbClr val="0073C0"/>
                </a:solidFill>
                <a:latin typeface="+mn-lt"/>
              </a:rPr>
              <a:t>130.000 Euro </a:t>
            </a:r>
          </a:p>
          <a:p>
            <a:pPr algn="ctr"/>
            <a:r>
              <a:rPr lang="en-US" sz="3200" b="1" dirty="0" err="1">
                <a:solidFill>
                  <a:srgbClr val="0073C0"/>
                </a:solidFill>
                <a:latin typeface="+mn-lt"/>
              </a:rPr>
              <a:t>durch</a:t>
            </a:r>
            <a:r>
              <a:rPr lang="en-US" sz="3200" b="1" dirty="0">
                <a:solidFill>
                  <a:srgbClr val="0073C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73C0"/>
                </a:solidFill>
                <a:latin typeface="+mn-lt"/>
              </a:rPr>
              <a:t>Fundraisingprojekte</a:t>
            </a:r>
            <a:r>
              <a:rPr lang="en-US" sz="3200" b="1" dirty="0">
                <a:solidFill>
                  <a:srgbClr val="0073C0"/>
                </a:solidFill>
                <a:latin typeface="+mn-lt"/>
              </a:rPr>
              <a:t> </a:t>
            </a:r>
            <a:br>
              <a:rPr lang="en-US" sz="3200" b="1" dirty="0">
                <a:solidFill>
                  <a:srgbClr val="0073C0"/>
                </a:solidFill>
              </a:rPr>
            </a:br>
            <a:r>
              <a:rPr lang="en-US" sz="3200" b="1" dirty="0" err="1">
                <a:solidFill>
                  <a:srgbClr val="0073C0"/>
                </a:solidFill>
                <a:latin typeface="+mn-lt"/>
              </a:rPr>
              <a:t>akquiriert</a:t>
            </a:r>
            <a:r>
              <a:rPr lang="en-US" sz="3200" b="1" dirty="0">
                <a:solidFill>
                  <a:srgbClr val="0073C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73C0"/>
                </a:solidFill>
                <a:latin typeface="+mn-lt"/>
              </a:rPr>
              <a:t>werden</a:t>
            </a:r>
            <a:endParaRPr lang="en-US" sz="3200" dirty="0">
              <a:solidFill>
                <a:srgbClr val="0073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571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37BF3B6-66E3-4E89-842D-C68518102533}"/>
              </a:ext>
            </a:extLst>
          </p:cNvPr>
          <p:cNvSpPr/>
          <p:nvPr/>
        </p:nvSpPr>
        <p:spPr>
          <a:xfrm>
            <a:off x="5132615" y="1894349"/>
            <a:ext cx="5905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6000" b="1" dirty="0">
                <a:solidFill>
                  <a:srgbClr val="0073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ALLE unter </a:t>
            </a:r>
            <a:br>
              <a:rPr lang="de-DE" sz="6000" b="1" dirty="0">
                <a:solidFill>
                  <a:srgbClr val="0073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de-DE" sz="6000" b="1" dirty="0">
                <a:solidFill>
                  <a:srgbClr val="0073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einem DACH</a:t>
            </a:r>
            <a:endParaRPr lang="de-DE" sz="6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56AC167-1A8F-4ECD-BC90-8575FB2E1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" r="4326" b="-3"/>
          <a:stretch/>
        </p:blipFill>
        <p:spPr>
          <a:xfrm>
            <a:off x="1294399" y="696920"/>
            <a:ext cx="4001315" cy="508693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9A50891-AA43-4656-8652-B7CAE34C0F37}"/>
              </a:ext>
            </a:extLst>
          </p:cNvPr>
          <p:cNvSpPr/>
          <p:nvPr/>
        </p:nvSpPr>
        <p:spPr>
          <a:xfrm>
            <a:off x="10968135" y="2517111"/>
            <a:ext cx="4628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3C0"/>
                </a:solidFill>
              </a:rPr>
              <a:t>!</a:t>
            </a:r>
            <a:endParaRPr lang="en-US" sz="8800" dirty="0">
              <a:solidFill>
                <a:srgbClr val="0073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96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C59CEA-7891-4F91-9B53-14B800A191C1}"/>
              </a:ext>
            </a:extLst>
          </p:cNvPr>
          <p:cNvSpPr txBox="1">
            <a:spLocks/>
          </p:cNvSpPr>
          <p:nvPr/>
        </p:nvSpPr>
        <p:spPr>
          <a:xfrm>
            <a:off x="647700" y="554883"/>
            <a:ext cx="5760846" cy="9690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0073C0"/>
                </a:solidFill>
              </a:rPr>
              <a:t>SWOT-Analyse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951E1E4-5CE1-4F11-B990-FF7D6043BCDE}"/>
              </a:ext>
            </a:extLst>
          </p:cNvPr>
          <p:cNvSpPr/>
          <p:nvPr/>
        </p:nvSpPr>
        <p:spPr>
          <a:xfrm>
            <a:off x="647700" y="1523937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800" b="1" dirty="0">
                <a:solidFill>
                  <a:srgbClr val="0073C0"/>
                </a:solidFill>
              </a:rPr>
              <a:t>STÄRKEN</a:t>
            </a:r>
            <a:br>
              <a:rPr lang="de-DE" dirty="0">
                <a:solidFill>
                  <a:schemeClr val="tx2"/>
                </a:solidFill>
              </a:rPr>
            </a:b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rgbClr val="0073C0"/>
                </a:solidFill>
              </a:rPr>
              <a:t>KG ist aktiv &amp; gut vernetzt.</a:t>
            </a:r>
            <a:br>
              <a:rPr lang="de-DE" dirty="0">
                <a:solidFill>
                  <a:srgbClr val="0073C0"/>
                </a:solidFill>
              </a:rPr>
            </a:br>
            <a:r>
              <a:rPr lang="de-DE" dirty="0">
                <a:solidFill>
                  <a:srgbClr val="0073C0"/>
                </a:solidFill>
              </a:rPr>
              <a:t>Gemeindeglieder übernehmen Verantwortung.</a:t>
            </a:r>
            <a:br>
              <a:rPr lang="de-DE" dirty="0">
                <a:solidFill>
                  <a:srgbClr val="0073C0"/>
                </a:solidFill>
              </a:rPr>
            </a:br>
            <a:br>
              <a:rPr lang="de-DE" dirty="0">
                <a:solidFill>
                  <a:srgbClr val="0073C0"/>
                </a:solidFill>
              </a:rPr>
            </a:br>
            <a:r>
              <a:rPr lang="de-DE" dirty="0">
                <a:solidFill>
                  <a:srgbClr val="0073C0"/>
                </a:solidFill>
              </a:rPr>
              <a:t>Bands und Musikgruppen beleben die Gemeinde.</a:t>
            </a:r>
            <a:br>
              <a:rPr lang="de-DE" dirty="0">
                <a:solidFill>
                  <a:srgbClr val="0073C0"/>
                </a:solidFill>
              </a:rPr>
            </a:br>
            <a:br>
              <a:rPr lang="de-DE" dirty="0">
                <a:solidFill>
                  <a:srgbClr val="0073C0"/>
                </a:solidFill>
              </a:rPr>
            </a:br>
            <a:r>
              <a:rPr lang="de-DE" dirty="0">
                <a:solidFill>
                  <a:srgbClr val="0073C0"/>
                </a:solidFill>
              </a:rPr>
              <a:t>Aussagekräftiges, gut kommuniziertes Leitbild.</a:t>
            </a:r>
            <a:br>
              <a:rPr lang="de-DE" dirty="0">
                <a:solidFill>
                  <a:srgbClr val="0073C0"/>
                </a:solidFill>
              </a:rPr>
            </a:br>
            <a:br>
              <a:rPr lang="de-DE" dirty="0">
                <a:solidFill>
                  <a:srgbClr val="0073C0"/>
                </a:solidFill>
              </a:rPr>
            </a:br>
            <a:r>
              <a:rPr lang="de-DE" dirty="0">
                <a:solidFill>
                  <a:srgbClr val="0073C0"/>
                </a:solidFill>
              </a:rPr>
              <a:t>Moderne Infrastruktur durch Streaming, Homepage, Veranstaltungstechnik!</a:t>
            </a:r>
            <a:br>
              <a:rPr lang="de-DE" dirty="0">
                <a:solidFill>
                  <a:srgbClr val="0073C0"/>
                </a:solidFill>
              </a:rPr>
            </a:br>
            <a:br>
              <a:rPr lang="de-DE" dirty="0">
                <a:solidFill>
                  <a:srgbClr val="0073C0"/>
                </a:solidFill>
              </a:rPr>
            </a:br>
            <a:r>
              <a:rPr lang="de-DE" dirty="0">
                <a:solidFill>
                  <a:srgbClr val="0073C0"/>
                </a:solidFill>
              </a:rPr>
              <a:t>Die Jugendarbeit (CVJM) ist gut integriert.</a:t>
            </a:r>
            <a:br>
              <a:rPr lang="de-DE" dirty="0">
                <a:solidFill>
                  <a:srgbClr val="0073C0"/>
                </a:solidFill>
              </a:rPr>
            </a:br>
            <a:endParaRPr lang="de-DE" dirty="0">
              <a:solidFill>
                <a:srgbClr val="0073C0"/>
              </a:solidFill>
            </a:endParaRPr>
          </a:p>
          <a:p>
            <a:r>
              <a:rPr lang="de-DE" dirty="0">
                <a:solidFill>
                  <a:srgbClr val="0073C0"/>
                </a:solidFill>
              </a:rPr>
              <a:t>Erste Fundraising-Erfolge bei Kirchensanierung!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360A0A2-F25B-40D1-B3D5-B30C26BDE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970" y="195823"/>
            <a:ext cx="1559465" cy="1808076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6C2F9746-E2B0-47E3-A49D-858A5535F690}"/>
              </a:ext>
            </a:extLst>
          </p:cNvPr>
          <p:cNvSpPr txBox="1">
            <a:spLocks/>
          </p:cNvSpPr>
          <p:nvPr/>
        </p:nvSpPr>
        <p:spPr>
          <a:xfrm>
            <a:off x="6192186" y="1523937"/>
            <a:ext cx="4535679" cy="4664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800" b="1" dirty="0">
                <a:solidFill>
                  <a:srgbClr val="0073C0"/>
                </a:solidFill>
              </a:rPr>
              <a:t>SCHWÄCHEN</a:t>
            </a:r>
            <a:br>
              <a:rPr lang="de-DE" dirty="0">
                <a:solidFill>
                  <a:schemeClr val="tx2"/>
                </a:solidFill>
              </a:rPr>
            </a:br>
            <a:br>
              <a:rPr lang="de-DE" dirty="0">
                <a:solidFill>
                  <a:schemeClr val="tx2"/>
                </a:solidFill>
              </a:rPr>
            </a:br>
            <a:r>
              <a:rPr lang="de-DE" sz="1700" dirty="0">
                <a:solidFill>
                  <a:srgbClr val="0073C0"/>
                </a:solidFill>
              </a:rPr>
              <a:t>9 kleine Fundraising-Projekte mit unterschiedlichen Spendenkonten werden betrieben.</a:t>
            </a:r>
            <a:br>
              <a:rPr lang="de-DE" sz="1700" dirty="0">
                <a:solidFill>
                  <a:srgbClr val="0073C0"/>
                </a:solidFill>
              </a:rPr>
            </a:br>
            <a:br>
              <a:rPr lang="de-DE" sz="1700" dirty="0">
                <a:solidFill>
                  <a:srgbClr val="0073C0"/>
                </a:solidFill>
              </a:rPr>
            </a:br>
            <a:r>
              <a:rPr lang="de-DE" sz="1700" dirty="0">
                <a:solidFill>
                  <a:srgbClr val="0073C0"/>
                </a:solidFill>
              </a:rPr>
              <a:t>Die Gemeinde hat kostenintensive Handlungs- und Arbeitsfelder (Personalkosten, Kita, Friedhof).</a:t>
            </a:r>
          </a:p>
          <a:p>
            <a:pPr algn="l"/>
            <a:br>
              <a:rPr lang="de-DE" sz="1700" dirty="0">
                <a:solidFill>
                  <a:schemeClr val="tx2"/>
                </a:solidFill>
              </a:rPr>
            </a:br>
            <a:br>
              <a:rPr lang="de-DE" sz="1700" dirty="0">
                <a:solidFill>
                  <a:schemeClr val="tx2"/>
                </a:solidFill>
              </a:rPr>
            </a:br>
            <a:br>
              <a:rPr lang="de-DE" dirty="0">
                <a:solidFill>
                  <a:schemeClr val="tx2"/>
                </a:solidFill>
              </a:rPr>
            </a:br>
            <a:br>
              <a:rPr lang="de-DE" dirty="0"/>
            </a:br>
            <a:br>
              <a:rPr lang="de-DE" dirty="0"/>
            </a:br>
            <a:endParaRPr lang="de-D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74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C59CEA-7891-4F91-9B53-14B800A191C1}"/>
              </a:ext>
            </a:extLst>
          </p:cNvPr>
          <p:cNvSpPr txBox="1">
            <a:spLocks/>
          </p:cNvSpPr>
          <p:nvPr/>
        </p:nvSpPr>
        <p:spPr>
          <a:xfrm>
            <a:off x="770120" y="518640"/>
            <a:ext cx="5760846" cy="9690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0073C0"/>
                </a:solidFill>
              </a:rPr>
              <a:t>SWOT-Analyse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360A0A2-F25B-40D1-B3D5-B30C26BDE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970" y="195823"/>
            <a:ext cx="1559465" cy="1808076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4445846E-B9CD-4186-BF04-632A612B4DBA}"/>
              </a:ext>
            </a:extLst>
          </p:cNvPr>
          <p:cNvSpPr txBox="1">
            <a:spLocks/>
          </p:cNvSpPr>
          <p:nvPr/>
        </p:nvSpPr>
        <p:spPr>
          <a:xfrm>
            <a:off x="770120" y="1718514"/>
            <a:ext cx="4363083" cy="4645216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1" dirty="0">
                <a:solidFill>
                  <a:srgbClr val="0073C0"/>
                </a:solidFill>
              </a:rPr>
              <a:t>RISIKEN</a:t>
            </a:r>
            <a:br>
              <a:rPr lang="de-DE" dirty="0">
                <a:solidFill>
                  <a:srgbClr val="0073C0"/>
                </a:solidFill>
              </a:rPr>
            </a:br>
            <a:br>
              <a:rPr lang="de-DE" dirty="0">
                <a:solidFill>
                  <a:srgbClr val="0073C0"/>
                </a:solidFill>
              </a:rPr>
            </a:br>
            <a:r>
              <a:rPr lang="de-DE" dirty="0">
                <a:solidFill>
                  <a:srgbClr val="0073C0"/>
                </a:solidFill>
              </a:rPr>
              <a:t>G</a:t>
            </a:r>
            <a:r>
              <a:rPr lang="de-DE" sz="1800" dirty="0">
                <a:solidFill>
                  <a:srgbClr val="0073C0"/>
                </a:solidFill>
              </a:rPr>
              <a:t>roßes Angebot und dadurch Konkurrenz durch die anderen evangelischen Kirchengemeinden vor Ort.</a:t>
            </a:r>
          </a:p>
          <a:p>
            <a:endParaRPr lang="de-DE" sz="1800" dirty="0">
              <a:solidFill>
                <a:srgbClr val="0073C0"/>
              </a:solidFill>
            </a:endParaRPr>
          </a:p>
          <a:p>
            <a:r>
              <a:rPr lang="de-DE" sz="1800" dirty="0">
                <a:solidFill>
                  <a:srgbClr val="0073C0"/>
                </a:solidFill>
              </a:rPr>
              <a:t>Das Gemeindehaus könnte von der Bevölkerung als nicht sozialraumrelevant bewertet werden (anders als bei der Kirchenrenovierung).</a:t>
            </a:r>
            <a:br>
              <a:rPr lang="de-DE" dirty="0">
                <a:solidFill>
                  <a:srgbClr val="0073C0"/>
                </a:solidFill>
              </a:rPr>
            </a:br>
            <a:br>
              <a:rPr lang="de-DE" dirty="0"/>
            </a:br>
            <a:br>
              <a:rPr lang="de-DE" dirty="0"/>
            </a:b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8946245-C16C-4A3E-AA8F-5E0A547C982A}"/>
              </a:ext>
            </a:extLst>
          </p:cNvPr>
          <p:cNvSpPr/>
          <p:nvPr/>
        </p:nvSpPr>
        <p:spPr>
          <a:xfrm>
            <a:off x="5867400" y="1640465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800" b="1" dirty="0">
                <a:solidFill>
                  <a:srgbClr val="0073C0"/>
                </a:solidFill>
              </a:rPr>
              <a:t>CHANCEN</a:t>
            </a:r>
            <a:br>
              <a:rPr lang="de-DE" dirty="0">
                <a:solidFill>
                  <a:srgbClr val="0073C0"/>
                </a:solidFill>
              </a:rPr>
            </a:br>
            <a:br>
              <a:rPr lang="de-DE" dirty="0">
                <a:solidFill>
                  <a:srgbClr val="0073C0"/>
                </a:solidFill>
              </a:rPr>
            </a:br>
            <a:r>
              <a:rPr lang="de-DE" dirty="0">
                <a:solidFill>
                  <a:srgbClr val="0073C0"/>
                </a:solidFill>
              </a:rPr>
              <a:t>Zentrale Lage, räumlich gut aufgestellt!</a:t>
            </a:r>
            <a:br>
              <a:rPr lang="de-DE" dirty="0">
                <a:solidFill>
                  <a:srgbClr val="0073C0"/>
                </a:solidFill>
              </a:rPr>
            </a:br>
            <a:br>
              <a:rPr lang="de-DE" dirty="0">
                <a:solidFill>
                  <a:srgbClr val="0073C0"/>
                </a:solidFill>
              </a:rPr>
            </a:br>
            <a:r>
              <a:rPr lang="de-DE" dirty="0">
                <a:solidFill>
                  <a:srgbClr val="0073C0"/>
                </a:solidFill>
              </a:rPr>
              <a:t>Die Gemeinde kann sich bisher auf neue Situationen (Corona 2020) gut einstellen.</a:t>
            </a:r>
            <a:br>
              <a:rPr lang="de-DE" dirty="0">
                <a:solidFill>
                  <a:srgbClr val="0073C0"/>
                </a:solidFill>
              </a:rPr>
            </a:br>
            <a:br>
              <a:rPr lang="de-DE" dirty="0">
                <a:solidFill>
                  <a:srgbClr val="0073C0"/>
                </a:solidFill>
              </a:rPr>
            </a:br>
            <a:r>
              <a:rPr lang="de-DE" dirty="0">
                <a:solidFill>
                  <a:srgbClr val="0073C0"/>
                </a:solidFill>
              </a:rPr>
              <a:t>Arbeit mit jungen (kirchenfernen) Familien ist zukunftsträchtig!</a:t>
            </a:r>
          </a:p>
          <a:p>
            <a:endParaRPr lang="de-DE" dirty="0">
              <a:solidFill>
                <a:srgbClr val="0073C0"/>
              </a:solidFill>
            </a:endParaRPr>
          </a:p>
          <a:p>
            <a:r>
              <a:rPr lang="de-DE" dirty="0">
                <a:solidFill>
                  <a:srgbClr val="0073C0"/>
                </a:solidFill>
              </a:rPr>
              <a:t>Moderne multifunktionale Räume bieten vormittags neue Nutzungsmöglichkeiten für weitere Zielgruppen.</a:t>
            </a:r>
            <a:br>
              <a:rPr lang="de-DE" dirty="0">
                <a:solidFill>
                  <a:srgbClr val="0073C0"/>
                </a:solidFill>
              </a:rPr>
            </a:br>
            <a:br>
              <a:rPr lang="de-DE" dirty="0">
                <a:solidFill>
                  <a:srgbClr val="0073C0"/>
                </a:solidFill>
              </a:rPr>
            </a:br>
            <a:r>
              <a:rPr lang="de-DE" dirty="0">
                <a:solidFill>
                  <a:srgbClr val="0073C0"/>
                </a:solidFill>
              </a:rPr>
              <a:t>Durch die Veränderung der Fensterfront werden Transparenz und Offenheit sichtbar und gelebt!</a:t>
            </a:r>
            <a:br>
              <a:rPr lang="de-DE" dirty="0"/>
            </a:br>
            <a:endParaRPr lang="de-D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65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9DE5DD-96C5-4590-8E11-F3585C19ECA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00100" y="996951"/>
            <a:ext cx="5761038" cy="969962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73C0"/>
                </a:solidFill>
              </a:rPr>
              <a:t>Kommunikationsziel</a:t>
            </a:r>
            <a:br>
              <a:rPr lang="de-DE" b="1" dirty="0">
                <a:solidFill>
                  <a:srgbClr val="0073C0"/>
                </a:solidFill>
              </a:rPr>
            </a:br>
            <a:endParaRPr lang="de-DE" b="1" dirty="0">
              <a:solidFill>
                <a:srgbClr val="0073C0"/>
              </a:solidFill>
              <a:cs typeface="Calibri Light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19F0C-19DF-432E-9EEC-2A3B264C98E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500563" y="1566863"/>
            <a:ext cx="2509837" cy="1354137"/>
          </a:xfr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de-DE" cap="none" dirty="0"/>
              <a:t>Das </a:t>
            </a:r>
            <a:r>
              <a:rPr lang="de-DE" b="1" cap="none" dirty="0"/>
              <a:t>Dach</a:t>
            </a:r>
            <a:r>
              <a:rPr lang="de-DE" cap="none" dirty="0"/>
              <a:t> des Gemeindehauses muss saniert werden.</a:t>
            </a:r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17D812F-8090-4803-9F3A-9254E28AED14}"/>
              </a:ext>
            </a:extLst>
          </p:cNvPr>
          <p:cNvSpPr txBox="1">
            <a:spLocks/>
          </p:cNvSpPr>
          <p:nvPr/>
        </p:nvSpPr>
        <p:spPr>
          <a:xfrm>
            <a:off x="840582" y="4614068"/>
            <a:ext cx="9972674" cy="1354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0" dirty="0"/>
          </a:p>
          <a:p>
            <a:pPr algn="ctr"/>
            <a:r>
              <a:rPr lang="de-DE" dirty="0"/>
              <a:t>Durch die bauliche Veränderung soll die Gemeinde einen Ort erhalten, </a:t>
            </a:r>
            <a:br>
              <a:rPr lang="de-DE" dirty="0"/>
            </a:br>
            <a:r>
              <a:rPr lang="de-DE" dirty="0"/>
              <a:t>an dem sie das </a:t>
            </a:r>
            <a:r>
              <a:rPr lang="de-DE" b="1" dirty="0"/>
              <a:t>Gemeindeleben mit allen Generationen zukunftsfähig und inklusiv gestalten </a:t>
            </a:r>
            <a:br>
              <a:rPr lang="de-DE" dirty="0"/>
            </a:br>
            <a:r>
              <a:rPr lang="de-DE" dirty="0"/>
              <a:t>und den vielfältigen Gruppen den nötigen Raum geben kann.</a:t>
            </a:r>
            <a:endParaRPr lang="de-DE" dirty="0">
              <a:cs typeface="Calibri Light"/>
            </a:endParaRP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DC9235A8-E597-44F4-80F9-E11362AF831F}"/>
              </a:ext>
            </a:extLst>
          </p:cNvPr>
          <p:cNvSpPr txBox="1">
            <a:spLocks/>
          </p:cNvSpPr>
          <p:nvPr/>
        </p:nvSpPr>
        <p:spPr>
          <a:xfrm>
            <a:off x="3157538" y="3086100"/>
            <a:ext cx="2509837" cy="13350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de-DE" dirty="0"/>
            </a:br>
            <a:r>
              <a:rPr lang="de-DE" dirty="0"/>
              <a:t>Das </a:t>
            </a:r>
            <a:r>
              <a:rPr lang="de-DE" b="1" dirty="0"/>
              <a:t>Gemeindehaus </a:t>
            </a:r>
            <a:r>
              <a:rPr lang="de-DE" dirty="0"/>
              <a:t>soll barrierefrei umgebaut werden.</a:t>
            </a:r>
            <a:br>
              <a:rPr lang="de-DE" dirty="0"/>
            </a:br>
            <a:endParaRPr lang="de-DE" dirty="0">
              <a:cs typeface="Calibri"/>
            </a:endParaRP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499AC934-61B0-418C-A92D-1F97153ECE92}"/>
              </a:ext>
            </a:extLst>
          </p:cNvPr>
          <p:cNvSpPr txBox="1">
            <a:spLocks/>
          </p:cNvSpPr>
          <p:nvPr/>
        </p:nvSpPr>
        <p:spPr>
          <a:xfrm>
            <a:off x="5826919" y="3086100"/>
            <a:ext cx="2509837" cy="13350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de-DE" dirty="0"/>
            </a:br>
            <a:r>
              <a:rPr lang="de-DE" sz="2200" dirty="0"/>
              <a:t>Der </a:t>
            </a:r>
            <a:r>
              <a:rPr lang="de-DE" sz="2200" b="1" dirty="0"/>
              <a:t>Gemeindesaal</a:t>
            </a:r>
            <a:br>
              <a:rPr lang="de-DE" sz="2200" b="1" dirty="0"/>
            </a:br>
            <a:r>
              <a:rPr lang="de-DE" sz="2200" b="1" dirty="0"/>
              <a:t> </a:t>
            </a:r>
            <a:r>
              <a:rPr lang="de-DE" sz="2200" dirty="0"/>
              <a:t>soll vergrößert werden</a:t>
            </a:r>
            <a:r>
              <a:rPr lang="de-DE" dirty="0"/>
              <a:t>.</a:t>
            </a:r>
            <a:br>
              <a:rPr lang="de-DE" dirty="0"/>
            </a:br>
            <a:endParaRPr lang="de-DE" dirty="0">
              <a:cs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AB2850-AB18-4DBC-B801-9C59A4AE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970" y="195823"/>
            <a:ext cx="1559465" cy="18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2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9DE5DD-96C5-4590-8E11-F3585C19ECA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45816" y="224632"/>
            <a:ext cx="5761038" cy="969962"/>
          </a:xfrm>
        </p:spPr>
        <p:txBody>
          <a:bodyPr>
            <a:normAutofit/>
          </a:bodyPr>
          <a:lstStyle/>
          <a:p>
            <a:r>
              <a:rPr lang="de-DE" b="1" dirty="0" err="1">
                <a:solidFill>
                  <a:srgbClr val="0073C0"/>
                </a:solidFill>
              </a:rPr>
              <a:t>Fundraisingziele</a:t>
            </a:r>
            <a:endParaRPr lang="de-DE" b="1" dirty="0">
              <a:solidFill>
                <a:srgbClr val="0073C0"/>
              </a:solidFill>
              <a:cs typeface="Calibri Ligh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9F5E850-936D-4DF7-9E77-CEF04A2AE443}"/>
              </a:ext>
            </a:extLst>
          </p:cNvPr>
          <p:cNvSpPr txBox="1"/>
          <p:nvPr/>
        </p:nvSpPr>
        <p:spPr>
          <a:xfrm>
            <a:off x="1247775" y="3952875"/>
            <a:ext cx="2809875" cy="21400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de-DE" b="1" dirty="0">
                <a:ea typeface="+mn-lt"/>
                <a:cs typeface="+mn-lt"/>
              </a:rPr>
              <a:t>Ziel 1:</a:t>
            </a:r>
            <a:br>
              <a:rPr lang="de-DE" dirty="0">
                <a:cs typeface="Calibri"/>
              </a:rPr>
            </a:br>
            <a:r>
              <a:rPr lang="de-DE" dirty="0">
                <a:cs typeface="Calibri"/>
              </a:rPr>
              <a:t>Bis zum Ende der Sommer-ferien 2021 (15.08.2021) </a:t>
            </a:r>
            <a:br>
              <a:rPr lang="de-DE" dirty="0">
                <a:cs typeface="Calibri"/>
              </a:rPr>
            </a:br>
            <a:r>
              <a:rPr lang="de-DE" dirty="0">
                <a:cs typeface="Calibri"/>
              </a:rPr>
              <a:t>ist das Bauprojekt breit gefächert im Ort bekannt und in alle Gemeindehaus-halte hinein kommuniziert. </a:t>
            </a:r>
            <a:endParaRPr lang="de-DE" dirty="0">
              <a:ea typeface="+mn-lt"/>
              <a:cs typeface="+mn-lt"/>
            </a:endParaRPr>
          </a:p>
          <a:p>
            <a:pPr algn="l"/>
            <a:endParaRPr lang="de-DE" dirty="0">
              <a:cs typeface="Calibri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7CFBC92-E2F4-4E49-8A2D-9D4A10215D3D}"/>
              </a:ext>
            </a:extLst>
          </p:cNvPr>
          <p:cNvSpPr txBox="1"/>
          <p:nvPr/>
        </p:nvSpPr>
        <p:spPr>
          <a:xfrm>
            <a:off x="3743324" y="2390774"/>
            <a:ext cx="2809875" cy="18374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de-DE" b="1" dirty="0">
                <a:ea typeface="+mn-lt"/>
                <a:cs typeface="+mn-lt"/>
              </a:rPr>
              <a:t>Ziel 2:</a:t>
            </a:r>
            <a:r>
              <a:rPr lang="de-DE" b="1" dirty="0">
                <a:cs typeface="Calibri"/>
              </a:rPr>
              <a:t> </a:t>
            </a:r>
            <a:br>
              <a:rPr lang="de-DE" dirty="0">
                <a:cs typeface="Calibri"/>
              </a:rPr>
            </a:br>
            <a:r>
              <a:rPr lang="de-DE" dirty="0">
                <a:cs typeface="Calibri"/>
              </a:rPr>
              <a:t>Die Gemeindegruppen, die das Haus nutzen, sollen bis zum 15.08.21 dafür gewonnen werden, sich aktiv in </a:t>
            </a:r>
            <a:r>
              <a:rPr lang="de-DE" dirty="0" err="1">
                <a:cs typeface="Calibri"/>
              </a:rPr>
              <a:t>Fundraisingaktionen</a:t>
            </a:r>
            <a:r>
              <a:rPr lang="de-DE" dirty="0">
                <a:cs typeface="Calibri"/>
              </a:rPr>
              <a:t> einzubringen.</a:t>
            </a:r>
            <a:endParaRPr lang="de-DE" dirty="0">
              <a:ea typeface="+mn-lt"/>
              <a:cs typeface="+mn-lt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19F0C-19DF-432E-9EEC-2A3B264C98E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262688" y="709613"/>
            <a:ext cx="2986087" cy="1906587"/>
          </a:xfr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de-DE" sz="1800" dirty="0">
                <a:solidFill>
                  <a:schemeClr val="tx1"/>
                </a:solidFill>
                <a:cs typeface="Calibri"/>
              </a:rPr>
            </a:br>
            <a:r>
              <a:rPr lang="de-DE" sz="1800" b="1" dirty="0">
                <a:solidFill>
                  <a:schemeClr val="tx1"/>
                </a:solidFill>
                <a:cs typeface="Calibri"/>
              </a:rPr>
              <a:t>Ziel 3:</a:t>
            </a:r>
            <a:br>
              <a:rPr lang="de-DE" sz="1800" dirty="0">
                <a:cs typeface="Calibri"/>
              </a:rPr>
            </a:br>
            <a:r>
              <a:rPr lang="de-DE" sz="1800" dirty="0">
                <a:solidFill>
                  <a:schemeClr val="tx1"/>
                </a:solidFill>
                <a:cs typeface="Calibri"/>
              </a:rPr>
              <a:t>In den ersten 12 Monaten sollen 130.000€ durch Fund- </a:t>
            </a:r>
            <a:r>
              <a:rPr lang="de-DE" sz="1800" dirty="0" err="1">
                <a:solidFill>
                  <a:schemeClr val="tx1"/>
                </a:solidFill>
                <a:cs typeface="Calibri"/>
              </a:rPr>
              <a:t>raisingmaßnahmen</a:t>
            </a:r>
            <a:r>
              <a:rPr lang="de-DE" sz="1800" dirty="0">
                <a:solidFill>
                  <a:schemeClr val="tx1"/>
                </a:solidFill>
                <a:cs typeface="Calibri"/>
              </a:rPr>
              <a:t> für das Projekt generiert werden. </a:t>
            </a:r>
            <a:endParaRPr lang="de-DE" sz="1800" dirty="0">
              <a:solidFill>
                <a:schemeClr val="tx1"/>
              </a:solidFill>
              <a:ea typeface="+mn-lt"/>
              <a:cs typeface="+mn-lt"/>
            </a:endParaRPr>
          </a:p>
          <a:p>
            <a:endParaRPr lang="de-DE" dirty="0">
              <a:cs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0B9AC77-87ED-4B3E-A319-ECFB49FD1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970" y="195823"/>
            <a:ext cx="1559465" cy="18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8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9DE5DD-96C5-4590-8E11-F3585C19ECA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96657" y="175634"/>
            <a:ext cx="6496050" cy="969962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rgbClr val="0073C0"/>
                </a:solidFill>
              </a:rPr>
              <a:t>Zielgruppen &amp; Strategie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2BE6D6D-4781-4EEC-AC61-3F8B7AF50685}"/>
              </a:ext>
            </a:extLst>
          </p:cNvPr>
          <p:cNvSpPr txBox="1"/>
          <p:nvPr/>
        </p:nvSpPr>
        <p:spPr>
          <a:xfrm>
            <a:off x="3619499" y="1241302"/>
            <a:ext cx="401955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dirty="0">
                <a:cs typeface="Calibri"/>
              </a:rPr>
              <a:t>Zielgruppe sind die Menschen, </a:t>
            </a:r>
            <a:br>
              <a:rPr lang="de-DE" dirty="0">
                <a:cs typeface="Calibri"/>
              </a:rPr>
            </a:br>
            <a:r>
              <a:rPr lang="de-DE" dirty="0">
                <a:cs typeface="Calibri"/>
              </a:rPr>
              <a:t>die sich der Gemeinde verbunden fühlen und / oder selbst das Gemeindehaus nutzen oder nutzen könnten.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5A970B5-3980-4D99-B7D5-097BDB828174}"/>
              </a:ext>
            </a:extLst>
          </p:cNvPr>
          <p:cNvSpPr txBox="1"/>
          <p:nvPr/>
        </p:nvSpPr>
        <p:spPr>
          <a:xfrm>
            <a:off x="3111244" y="5542236"/>
            <a:ext cx="5457825" cy="646331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dirty="0">
                <a:cs typeface="Calibri"/>
              </a:rPr>
              <a:t>Die verschiedenen Zielgruppen bringen sich aktiv </a:t>
            </a:r>
            <a:br>
              <a:rPr lang="de-DE" dirty="0">
                <a:cs typeface="Calibri"/>
              </a:rPr>
            </a:br>
            <a:r>
              <a:rPr lang="de-DE" dirty="0">
                <a:cs typeface="Calibri"/>
              </a:rPr>
              <a:t>für ihre Gemeinde und ihr Gemeindehaus ein.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828D849-DDA9-40A2-9785-C979C5DE6225}"/>
              </a:ext>
            </a:extLst>
          </p:cNvPr>
          <p:cNvGrpSpPr/>
          <p:nvPr/>
        </p:nvGrpSpPr>
        <p:grpSpPr>
          <a:xfrm>
            <a:off x="1762124" y="2405633"/>
            <a:ext cx="2895600" cy="3328862"/>
            <a:chOff x="1762124" y="2405633"/>
            <a:chExt cx="2895600" cy="3328862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AF27398B-3335-4271-8370-B4D71BF44470}"/>
                </a:ext>
              </a:extLst>
            </p:cNvPr>
            <p:cNvSpPr txBox="1"/>
            <p:nvPr/>
          </p:nvSpPr>
          <p:spPr>
            <a:xfrm>
              <a:off x="1762124" y="2733674"/>
              <a:ext cx="2895600" cy="30008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b="1" dirty="0">
                  <a:cs typeface="Calibri"/>
                </a:rPr>
                <a:t>Bisherige Nutzer:</a:t>
              </a:r>
            </a:p>
            <a:p>
              <a:pPr marL="285750" indent="-285750">
                <a:buFont typeface="Wingdings"/>
                <a:buChar char="§"/>
              </a:pPr>
              <a:r>
                <a:rPr lang="de-DE" dirty="0">
                  <a:ea typeface="+mn-lt"/>
                  <a:cs typeface="+mn-lt"/>
                </a:rPr>
                <a:t>Bands</a:t>
              </a:r>
            </a:p>
            <a:p>
              <a:pPr marL="285750" indent="-285750">
                <a:buFont typeface="Wingdings"/>
                <a:buChar char="§"/>
              </a:pPr>
              <a:r>
                <a:rPr lang="de-DE" dirty="0">
                  <a:ea typeface="+mn-lt"/>
                  <a:cs typeface="+mn-lt"/>
                </a:rPr>
                <a:t>Mittagstisch</a:t>
              </a:r>
              <a:endParaRPr lang="de-DE" dirty="0">
                <a:cs typeface="Calibri"/>
              </a:endParaRPr>
            </a:p>
            <a:p>
              <a:pPr marL="285750" indent="-285750">
                <a:buFont typeface="Wingdings"/>
                <a:buChar char="§"/>
              </a:pPr>
              <a:r>
                <a:rPr lang="de-DE" dirty="0">
                  <a:cs typeface="Calibri"/>
                </a:rPr>
                <a:t>Senior*innen</a:t>
              </a:r>
            </a:p>
            <a:p>
              <a:pPr marL="285750" indent="-285750">
                <a:buFont typeface="Wingdings"/>
                <a:buChar char="§"/>
              </a:pPr>
              <a:r>
                <a:rPr lang="de-DE" dirty="0">
                  <a:cs typeface="Calibri"/>
                </a:rPr>
                <a:t>Konfirmand*innen</a:t>
              </a:r>
            </a:p>
            <a:p>
              <a:pPr marL="285750" indent="-285750">
                <a:buFont typeface="Wingdings"/>
                <a:buChar char="§"/>
              </a:pPr>
              <a:r>
                <a:rPr lang="de-DE" dirty="0">
                  <a:cs typeface="Calibri"/>
                </a:rPr>
                <a:t>Diverse Gruppen</a:t>
              </a:r>
            </a:p>
            <a:p>
              <a:pPr marL="285750" indent="-285750">
                <a:buFont typeface="Wingdings"/>
                <a:buChar char="§"/>
              </a:pPr>
              <a:r>
                <a:rPr lang="de-DE" dirty="0">
                  <a:cs typeface="Calibri"/>
                </a:rPr>
                <a:t>Besucher "Winterkirche"</a:t>
              </a:r>
            </a:p>
            <a:p>
              <a:pPr marL="285750" indent="-285750">
                <a:buFont typeface="Wingdings"/>
                <a:buChar char="§"/>
              </a:pPr>
              <a:r>
                <a:rPr lang="de-DE" dirty="0">
                  <a:cs typeface="Calibri"/>
                </a:rPr>
                <a:t>...</a:t>
              </a:r>
            </a:p>
            <a:p>
              <a:pPr marL="285750" indent="-285750">
                <a:buFont typeface="Wingdings"/>
                <a:buChar char="§"/>
              </a:pPr>
              <a:endParaRPr lang="de-DE" dirty="0">
                <a:cs typeface="Calibri"/>
              </a:endParaRPr>
            </a:p>
            <a:p>
              <a:pPr marL="285750" indent="-285750">
                <a:buFont typeface="Wingdings"/>
                <a:buChar char="q"/>
              </a:pPr>
              <a:endParaRPr lang="de-DE" dirty="0">
                <a:cs typeface="Calibri"/>
              </a:endParaRPr>
            </a:p>
          </p:txBody>
        </p:sp>
        <p:sp>
          <p:nvSpPr>
            <p:cNvPr id="26" name="Pfeil: nach rechts 25">
              <a:extLst>
                <a:ext uri="{FF2B5EF4-FFF2-40B4-BE49-F238E27FC236}">
                  <a16:creationId xmlns:a16="http://schemas.microsoft.com/office/drawing/2014/main" id="{328F23D8-276E-41EE-BF1A-FBA5722A5191}"/>
                </a:ext>
              </a:extLst>
            </p:cNvPr>
            <p:cNvSpPr/>
            <p:nvPr/>
          </p:nvSpPr>
          <p:spPr>
            <a:xfrm rot="8340000">
              <a:off x="2977895" y="2405633"/>
              <a:ext cx="466725" cy="2381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 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559E3A4-2BD5-4410-877A-5B83E6AD1069}"/>
              </a:ext>
            </a:extLst>
          </p:cNvPr>
          <p:cNvGrpSpPr/>
          <p:nvPr/>
        </p:nvGrpSpPr>
        <p:grpSpPr>
          <a:xfrm>
            <a:off x="7343775" y="2300858"/>
            <a:ext cx="2638425" cy="2144182"/>
            <a:chOff x="7343775" y="2300858"/>
            <a:chExt cx="2638425" cy="2144182"/>
          </a:xfrm>
        </p:grpSpPr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425291D1-DA0B-4B93-AF73-B9C435C89C3E}"/>
                </a:ext>
              </a:extLst>
            </p:cNvPr>
            <p:cNvSpPr txBox="1"/>
            <p:nvPr/>
          </p:nvSpPr>
          <p:spPr>
            <a:xfrm>
              <a:off x="7343775" y="2733674"/>
              <a:ext cx="2638425" cy="17113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b="1" dirty="0">
                  <a:cs typeface="Calibri"/>
                </a:rPr>
                <a:t>Gemeindenahe Personen:</a:t>
              </a:r>
              <a:endParaRPr lang="de-DE" b="1" dirty="0"/>
            </a:p>
            <a:p>
              <a:pPr marL="285750" indent="-285750">
                <a:buFont typeface="Wingdings"/>
                <a:buChar char="§"/>
              </a:pPr>
              <a:r>
                <a:rPr lang="de-DE" dirty="0">
                  <a:cs typeface="Calibri"/>
                </a:rPr>
                <a:t>KiTa-Eltern </a:t>
              </a:r>
              <a:endParaRPr lang="de-DE" dirty="0">
                <a:ea typeface="+mn-lt"/>
                <a:cs typeface="+mn-lt"/>
              </a:endParaRPr>
            </a:p>
            <a:p>
              <a:pPr marL="285750" indent="-285750">
                <a:buFont typeface="Wingdings"/>
                <a:buChar char="§"/>
              </a:pPr>
              <a:r>
                <a:rPr lang="de-DE" dirty="0">
                  <a:cs typeface="Calibri"/>
                </a:rPr>
                <a:t>Gemeindemitglieder</a:t>
              </a:r>
            </a:p>
            <a:p>
              <a:pPr marL="285750" indent="-285750">
                <a:buFont typeface="Wingdings"/>
                <a:buChar char="§"/>
              </a:pPr>
              <a:r>
                <a:rPr lang="de-DE" dirty="0">
                  <a:cs typeface="Calibri"/>
                </a:rPr>
                <a:t>Gemeindenahe Firmen</a:t>
              </a:r>
            </a:p>
            <a:p>
              <a:pPr>
                <a:lnSpc>
                  <a:spcPct val="150000"/>
                </a:lnSpc>
              </a:pPr>
              <a:endParaRPr lang="de-DE" dirty="0">
                <a:cs typeface="Calibri"/>
              </a:endParaRPr>
            </a:p>
          </p:txBody>
        </p:sp>
        <p:sp>
          <p:nvSpPr>
            <p:cNvPr id="28" name="Pfeil: nach rechts 27">
              <a:extLst>
                <a:ext uri="{FF2B5EF4-FFF2-40B4-BE49-F238E27FC236}">
                  <a16:creationId xmlns:a16="http://schemas.microsoft.com/office/drawing/2014/main" id="{78009122-2057-473C-9BA0-4A62EA4C7656}"/>
                </a:ext>
              </a:extLst>
            </p:cNvPr>
            <p:cNvSpPr/>
            <p:nvPr/>
          </p:nvSpPr>
          <p:spPr>
            <a:xfrm rot="2760000">
              <a:off x="7807070" y="2415158"/>
              <a:ext cx="466725" cy="2381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8582BA2-9439-47AF-AB70-2A91174CA70B}"/>
              </a:ext>
            </a:extLst>
          </p:cNvPr>
          <p:cNvGrpSpPr/>
          <p:nvPr/>
        </p:nvGrpSpPr>
        <p:grpSpPr>
          <a:xfrm>
            <a:off x="4619624" y="2596133"/>
            <a:ext cx="3019425" cy="2917740"/>
            <a:chOff x="4619624" y="2596133"/>
            <a:chExt cx="3019425" cy="2917740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67FAED1-AABF-4FDA-8398-FCF2F1370BD0}"/>
                </a:ext>
              </a:extLst>
            </p:cNvPr>
            <p:cNvSpPr txBox="1"/>
            <p:nvPr/>
          </p:nvSpPr>
          <p:spPr>
            <a:xfrm>
              <a:off x="4619624" y="3067049"/>
              <a:ext cx="3019425" cy="244682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b="1" dirty="0">
                  <a:cs typeface="Calibri"/>
                </a:rPr>
                <a:t>Potentielle Nutzer:</a:t>
              </a:r>
              <a:endParaRPr lang="de-DE" b="1" dirty="0"/>
            </a:p>
            <a:p>
              <a:pPr marL="285750" indent="-285750">
                <a:buFont typeface="Wingdings"/>
                <a:buChar char="§"/>
              </a:pPr>
              <a:r>
                <a:rPr lang="de-DE" dirty="0">
                  <a:cs typeface="Calibri"/>
                </a:rPr>
                <a:t>Mieter des Saales für Veranstaltungen</a:t>
              </a:r>
              <a:br>
                <a:rPr lang="de-DE" dirty="0">
                  <a:cs typeface="Calibri"/>
                </a:rPr>
              </a:br>
              <a:r>
                <a:rPr lang="de-DE" dirty="0">
                  <a:cs typeface="Calibri"/>
                </a:rPr>
                <a:t> und Feiern.</a:t>
              </a:r>
              <a:endParaRPr lang="de-DE" dirty="0">
                <a:ea typeface="+mn-lt"/>
                <a:cs typeface="+mn-lt"/>
              </a:endParaRPr>
            </a:p>
            <a:p>
              <a:pPr marL="285750" indent="-285750">
                <a:buFont typeface="Wingdings"/>
                <a:buChar char="§"/>
              </a:pPr>
              <a:r>
                <a:rPr lang="de-DE" dirty="0">
                  <a:cs typeface="Calibri"/>
                </a:rPr>
                <a:t>Die "Lebenshilfe" als Mieter der oberen Räume.</a:t>
              </a:r>
              <a:endParaRPr lang="de-DE" dirty="0">
                <a:ea typeface="+mn-lt"/>
                <a:cs typeface="+mn-lt"/>
              </a:endParaRPr>
            </a:p>
            <a:p>
              <a:pPr marL="285750" indent="-285750">
                <a:buFont typeface="Wingdings"/>
                <a:buChar char="§"/>
              </a:pPr>
              <a:endParaRPr lang="de-DE" dirty="0">
                <a:cs typeface="Calibri"/>
              </a:endParaRPr>
            </a:p>
            <a:p>
              <a:endParaRPr lang="de-DE" dirty="0">
                <a:cs typeface="Calibri"/>
              </a:endParaRPr>
            </a:p>
          </p:txBody>
        </p:sp>
        <p:sp>
          <p:nvSpPr>
            <p:cNvPr id="29" name="Pfeil: nach rechts 28">
              <a:extLst>
                <a:ext uri="{FF2B5EF4-FFF2-40B4-BE49-F238E27FC236}">
                  <a16:creationId xmlns:a16="http://schemas.microsoft.com/office/drawing/2014/main" id="{38F2A813-2115-457A-AD05-E1100D469BE6}"/>
                </a:ext>
              </a:extLst>
            </p:cNvPr>
            <p:cNvSpPr/>
            <p:nvPr/>
          </p:nvSpPr>
          <p:spPr>
            <a:xfrm rot="5400000">
              <a:off x="5397245" y="2710433"/>
              <a:ext cx="466725" cy="2381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ACFC544-ACD2-4A35-9249-1017A6E205BE}"/>
              </a:ext>
            </a:extLst>
          </p:cNvPr>
          <p:cNvGrpSpPr/>
          <p:nvPr/>
        </p:nvGrpSpPr>
        <p:grpSpPr>
          <a:xfrm>
            <a:off x="3825620" y="5005958"/>
            <a:ext cx="4391025" cy="466725"/>
            <a:chOff x="3825620" y="5005958"/>
            <a:chExt cx="4391025" cy="466725"/>
          </a:xfrm>
        </p:grpSpPr>
        <p:sp>
          <p:nvSpPr>
            <p:cNvPr id="30" name="Pfeil: nach rechts 29">
              <a:extLst>
                <a:ext uri="{FF2B5EF4-FFF2-40B4-BE49-F238E27FC236}">
                  <a16:creationId xmlns:a16="http://schemas.microsoft.com/office/drawing/2014/main" id="{CB361D4D-BDEF-45C1-9925-27FA94AF0777}"/>
                </a:ext>
              </a:extLst>
            </p:cNvPr>
            <p:cNvSpPr/>
            <p:nvPr/>
          </p:nvSpPr>
          <p:spPr>
            <a:xfrm rot="5400000">
              <a:off x="7864220" y="5120258"/>
              <a:ext cx="466725" cy="2381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Pfeil: nach rechts 30">
              <a:extLst>
                <a:ext uri="{FF2B5EF4-FFF2-40B4-BE49-F238E27FC236}">
                  <a16:creationId xmlns:a16="http://schemas.microsoft.com/office/drawing/2014/main" id="{70D81C09-B6A4-468C-A7F4-4762EBC562E2}"/>
                </a:ext>
              </a:extLst>
            </p:cNvPr>
            <p:cNvSpPr/>
            <p:nvPr/>
          </p:nvSpPr>
          <p:spPr>
            <a:xfrm rot="5400000">
              <a:off x="3711320" y="5120258"/>
              <a:ext cx="466725" cy="2381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Pfeil: nach rechts 31">
              <a:extLst>
                <a:ext uri="{FF2B5EF4-FFF2-40B4-BE49-F238E27FC236}">
                  <a16:creationId xmlns:a16="http://schemas.microsoft.com/office/drawing/2014/main" id="{16A22564-712B-4364-8BAA-3F6847C5FE66}"/>
                </a:ext>
              </a:extLst>
            </p:cNvPr>
            <p:cNvSpPr/>
            <p:nvPr/>
          </p:nvSpPr>
          <p:spPr>
            <a:xfrm rot="5400000">
              <a:off x="5606795" y="5120258"/>
              <a:ext cx="466725" cy="2381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686F3B59-4B9B-4035-A47D-345E18309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970" y="195823"/>
            <a:ext cx="1559465" cy="18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0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Rückblick">
  <a:themeElements>
    <a:clrScheme name="Rückblick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DCB29F3E1710D4D8924BE22F26B15A9" ma:contentTypeVersion="11" ma:contentTypeDescription="Ein neues Dokument erstellen." ma:contentTypeScope="" ma:versionID="c3cea82c432e45e50b5592fb7e8e29ae">
  <xsd:schema xmlns:xsd="http://www.w3.org/2001/XMLSchema" xmlns:xs="http://www.w3.org/2001/XMLSchema" xmlns:p="http://schemas.microsoft.com/office/2006/metadata/properties" xmlns:ns3="d16ab178-4725-474f-8b82-c551380f2085" xmlns:ns4="1c896a8a-d974-421d-a3fc-9259b19b3954" targetNamespace="http://schemas.microsoft.com/office/2006/metadata/properties" ma:root="true" ma:fieldsID="71d2b3a1cc5fd2ae5213658bef0239c1" ns3:_="" ns4:_="">
    <xsd:import namespace="d16ab178-4725-474f-8b82-c551380f2085"/>
    <xsd:import namespace="1c896a8a-d974-421d-a3fc-9259b19b39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6ab178-4725-474f-8b82-c551380f2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896a8a-d974-421d-a3fc-9259b19b395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A725F3-2B92-45BA-943E-2DC25FEFE529}">
  <ds:schemaRefs>
    <ds:schemaRef ds:uri="1c896a8a-d974-421d-a3fc-9259b19b3954"/>
    <ds:schemaRef ds:uri="d16ab178-4725-474f-8b82-c551380f20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FA85CC2-8EA0-4549-AAF3-90F8AFBA3C6F}">
  <ds:schemaRefs>
    <ds:schemaRef ds:uri="1c896a8a-d974-421d-a3fc-9259b19b3954"/>
    <ds:schemaRef ds:uri="d16ab178-4725-474f-8b82-c551380f208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FC1360D-805D-47F7-8489-C48B5CBB87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838</Words>
  <Application>Microsoft Office PowerPoint</Application>
  <PresentationFormat>Breitbild</PresentationFormat>
  <Paragraphs>163</Paragraphs>
  <Slides>14</Slides>
  <Notes>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Wingdings</vt:lpstr>
      <vt:lpstr>Rückblick</vt:lpstr>
      <vt:lpstr>PowerPoint-Präsentation</vt:lpstr>
      <vt:lpstr>Präsentation  Zimt-Rennschnecke</vt:lpstr>
      <vt:lpstr>PowerPoint-Präsentation</vt:lpstr>
      <vt:lpstr>PowerPoint-Präsentation</vt:lpstr>
      <vt:lpstr>PowerPoint-Präsentation</vt:lpstr>
      <vt:lpstr>PowerPoint-Präsentation</vt:lpstr>
      <vt:lpstr>Kommunikationsziel </vt:lpstr>
      <vt:lpstr>Fundraisingziele</vt:lpstr>
      <vt:lpstr>Zielgruppen &amp; Strategie</vt:lpstr>
      <vt:lpstr>Maßnahmenplan</vt:lpstr>
      <vt:lpstr>Maßnahmenplan</vt:lpstr>
      <vt:lpstr>Maßnahmenplan</vt:lpstr>
      <vt:lpstr>Kostenplan</vt:lpstr>
      <vt:lpstr>ALLE unter  einem DACH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 Zimtschnecke</dc:title>
  <dc:creator>Flachsland, Thomas</dc:creator>
  <cp:lastModifiedBy>Federmann, Hansjörg</cp:lastModifiedBy>
  <cp:revision>4</cp:revision>
  <dcterms:created xsi:type="dcterms:W3CDTF">2021-04-29T14:10:18Z</dcterms:created>
  <dcterms:modified xsi:type="dcterms:W3CDTF">2021-05-06T12:12:23Z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0x010100DDCB29F3E1710D4D8924BE22F26B15A9</vt:lpwstr>
  </property>
</Properties>
</file>