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64" r:id="rId4"/>
    <p:sldId id="261" r:id="rId5"/>
    <p:sldId id="262" r:id="rId6"/>
    <p:sldId id="263" r:id="rId7"/>
    <p:sldId id="259" r:id="rId8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7089-2EF1-4D63-99F3-56D286991AE4}" type="datetimeFigureOut">
              <a:rPr lang="de-DE" smtClean="0"/>
              <a:t>06.05.2021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882E6-4AE6-4E76-97F6-0D4E5F935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17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2643F-FA67-4C7F-BCF2-E2A5AF67BB56}" type="datetimeFigureOut">
              <a:rPr lang="de-DE" smtClean="0"/>
              <a:t>06.05.2021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4F7BA-2057-4404-BC2A-99B3428677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31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1295-69EC-4CFA-8CCD-E53A129E69FB}" type="datetime1">
              <a:rPr lang="de-DE" smtClean="0"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00484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9377-714A-498D-AF6A-FFB6B917BA83}" type="datetime1">
              <a:rPr lang="de-DE" smtClean="0"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61268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3CE9-7766-47B1-83C7-2D3F3154EF71}" type="datetime1">
              <a:rPr lang="de-DE" smtClean="0"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73870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D64E-B6A4-496B-A143-1C4E25219785}" type="datetime1">
              <a:rPr lang="de-DE" smtClean="0"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62066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879-0775-4B09-AF2F-582C5B8766E0}" type="datetime1">
              <a:rPr lang="de-DE" smtClean="0"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045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91A0-EAE7-42DA-BC90-B5E4209EA768}" type="datetime1">
              <a:rPr lang="de-DE" smtClean="0"/>
              <a:t>06.05.2021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26151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A834-B166-4C35-83A1-64ADFDE36E1C}" type="datetime1">
              <a:rPr lang="de-DE" smtClean="0"/>
              <a:t>06.05.2021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02539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D743-009E-4B9A-B48E-F34AAAF78E18}" type="datetime1">
              <a:rPr lang="de-DE" smtClean="0"/>
              <a:t>06.05.2021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9735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5396-8165-42A2-AF2E-8E6CEA531CD1}" type="datetime1">
              <a:rPr lang="de-DE" smtClean="0"/>
              <a:t>06.05.2021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63087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FE71-D95C-42B7-89E6-757616A0D30C}" type="datetime1">
              <a:rPr lang="de-DE" smtClean="0"/>
              <a:t>06.05.2021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20543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1763-BDE6-4507-9E5A-B3F1BFD11D33}" type="datetime1">
              <a:rPr lang="de-DE" smtClean="0"/>
              <a:t>06.05.2021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94466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tile tx="-6350" ty="0" sx="67000" sy="5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A32A7-CF5F-44D3-B80C-4EC72D3E3755}" type="datetime1">
              <a:rPr lang="de-DE" smtClean="0"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A162-9B7C-45F8-85FD-3D56E56D4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49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8117794" y="5995733"/>
            <a:ext cx="448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Fundraising-Konzept „Rumkugel“</a:t>
            </a:r>
          </a:p>
          <a:p>
            <a:pPr algn="ctr"/>
            <a:r>
              <a:rPr lang="de-DE" sz="1200" dirty="0"/>
              <a:t>von Birgit </a:t>
            </a:r>
            <a:r>
              <a:rPr lang="de-DE" sz="1200" dirty="0" err="1"/>
              <a:t>Hinzmann</a:t>
            </a:r>
            <a:r>
              <a:rPr lang="de-DE" sz="1200" dirty="0"/>
              <a:t>, Hannah </a:t>
            </a:r>
            <a:r>
              <a:rPr lang="de-DE" sz="1200" dirty="0" err="1"/>
              <a:t>Praetorius</a:t>
            </a:r>
            <a:r>
              <a:rPr lang="de-DE" sz="1200" dirty="0"/>
              <a:t>,</a:t>
            </a:r>
          </a:p>
          <a:p>
            <a:pPr algn="ctr"/>
            <a:r>
              <a:rPr lang="de-DE" sz="1200" dirty="0"/>
              <a:t>Sabine </a:t>
            </a:r>
            <a:r>
              <a:rPr lang="de-DE" sz="1200" dirty="0" err="1"/>
              <a:t>Kuklinski</a:t>
            </a:r>
            <a:r>
              <a:rPr lang="de-DE" sz="1200" dirty="0"/>
              <a:t>, Sven Jacobsen am 03.05.2021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821541" y="1889760"/>
            <a:ext cx="5773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Herzlich</a:t>
            </a:r>
          </a:p>
          <a:p>
            <a:pPr algn="ctr"/>
            <a:r>
              <a:rPr lang="de-DE" sz="7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Willkommen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55" y="4124959"/>
            <a:ext cx="1683385" cy="168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9459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03269" y="2995748"/>
            <a:ext cx="81338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€ 130.000 für den Umbau des Gemeindehauses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117794" y="5995733"/>
            <a:ext cx="448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Fundraising-Konzept „Rumkugel“</a:t>
            </a:r>
          </a:p>
          <a:p>
            <a:pPr algn="ctr"/>
            <a:r>
              <a:rPr lang="de-DE" sz="1200" dirty="0"/>
              <a:t>von Birgit </a:t>
            </a:r>
            <a:r>
              <a:rPr lang="de-DE" sz="1200" dirty="0" err="1"/>
              <a:t>Hinzmann</a:t>
            </a:r>
            <a:r>
              <a:rPr lang="de-DE" sz="1200" dirty="0"/>
              <a:t>, Hannah </a:t>
            </a:r>
            <a:r>
              <a:rPr lang="de-DE" sz="1200" dirty="0" err="1"/>
              <a:t>Praetorius</a:t>
            </a:r>
            <a:r>
              <a:rPr lang="de-DE" sz="1200" dirty="0"/>
              <a:t>,</a:t>
            </a:r>
          </a:p>
          <a:p>
            <a:pPr algn="ctr"/>
            <a:r>
              <a:rPr lang="de-DE" sz="1200" dirty="0"/>
              <a:t>Sabine </a:t>
            </a:r>
            <a:r>
              <a:rPr lang="de-DE" sz="1200" dirty="0" err="1"/>
              <a:t>Kuklinski</a:t>
            </a:r>
            <a:r>
              <a:rPr lang="de-DE" sz="1200" dirty="0"/>
              <a:t>, Sven Jacobsen am 03.05.2021</a:t>
            </a:r>
          </a:p>
        </p:txBody>
      </p:sp>
    </p:spTree>
    <p:extLst>
      <p:ext uri="{BB962C8B-B14F-4D97-AF65-F5344CB8AC3E}">
        <p14:creationId xmlns:p14="http://schemas.microsoft.com/office/powerpoint/2010/main" val="1665593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7262948" y="1584960"/>
            <a:ext cx="42062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Wände für ein </a:t>
            </a:r>
            <a:r>
              <a:rPr lang="de-DE" sz="6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Hallelujah</a:t>
            </a:r>
            <a:endParaRPr lang="de-DE" sz="6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4" y="134865"/>
            <a:ext cx="6557665" cy="655766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117794" y="5995733"/>
            <a:ext cx="448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Fundraising-Konzept „Rumkugel“</a:t>
            </a:r>
          </a:p>
          <a:p>
            <a:pPr algn="ctr"/>
            <a:r>
              <a:rPr lang="de-DE" sz="1200" dirty="0"/>
              <a:t>von Birgit </a:t>
            </a:r>
            <a:r>
              <a:rPr lang="de-DE" sz="1200" dirty="0" err="1"/>
              <a:t>Hinzmann</a:t>
            </a:r>
            <a:r>
              <a:rPr lang="de-DE" sz="1200" dirty="0"/>
              <a:t>, Hannah </a:t>
            </a:r>
            <a:r>
              <a:rPr lang="de-DE" sz="1200" dirty="0" err="1"/>
              <a:t>Praetorius</a:t>
            </a:r>
            <a:r>
              <a:rPr lang="de-DE" sz="1200" dirty="0"/>
              <a:t>,</a:t>
            </a:r>
          </a:p>
          <a:p>
            <a:pPr algn="ctr"/>
            <a:r>
              <a:rPr lang="de-DE" sz="1200" dirty="0"/>
              <a:t>Sabine </a:t>
            </a:r>
            <a:r>
              <a:rPr lang="de-DE" sz="1200" dirty="0" err="1"/>
              <a:t>Kuklinski</a:t>
            </a:r>
            <a:r>
              <a:rPr lang="de-DE" sz="1200" dirty="0"/>
              <a:t>, Sven Jacobsen am 03.05.2021</a:t>
            </a:r>
          </a:p>
        </p:txBody>
      </p:sp>
    </p:spTree>
    <p:extLst>
      <p:ext uri="{BB962C8B-B14F-4D97-AF65-F5344CB8AC3E}">
        <p14:creationId xmlns:p14="http://schemas.microsoft.com/office/powerpoint/2010/main" val="3608506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282" y="160397"/>
            <a:ext cx="2586805" cy="2586805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812656" y="3762813"/>
            <a:ext cx="303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BESONNENHEIT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73284" y="569647"/>
            <a:ext cx="1537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442349" y="3790745"/>
            <a:ext cx="1519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LIEBE</a:t>
            </a:r>
          </a:p>
        </p:txBody>
      </p:sp>
      <p:sp>
        <p:nvSpPr>
          <p:cNvPr id="13" name="Gleichschenkliges Dreieck 12"/>
          <p:cNvSpPr/>
          <p:nvPr/>
        </p:nvSpPr>
        <p:spPr>
          <a:xfrm>
            <a:off x="2906485" y="1241326"/>
            <a:ext cx="3670663" cy="2525486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8851948" y="4286033"/>
            <a:ext cx="2850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Risiken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Genehmigung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Gesamtfinanzierung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318444" y="1004884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Stärken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Lebendigkeit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Wachstum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906485" y="4192934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Chancen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Gemeinschaft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Erneuerung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812335" y="2816001"/>
            <a:ext cx="185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Timotheus 1,7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117794" y="5995733"/>
            <a:ext cx="448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Fundraising-Konzept „Rumkugel“</a:t>
            </a:r>
          </a:p>
          <a:p>
            <a:pPr algn="ctr"/>
            <a:r>
              <a:rPr lang="de-DE" sz="1200" dirty="0"/>
              <a:t>von Birgit </a:t>
            </a:r>
            <a:r>
              <a:rPr lang="de-DE" sz="1200" dirty="0" err="1"/>
              <a:t>Hinzmann</a:t>
            </a:r>
            <a:r>
              <a:rPr lang="de-DE" sz="1200" dirty="0"/>
              <a:t>, Hannah </a:t>
            </a:r>
            <a:r>
              <a:rPr lang="de-DE" sz="1200" dirty="0" err="1"/>
              <a:t>Praetorius</a:t>
            </a:r>
            <a:r>
              <a:rPr lang="de-DE" sz="1200" dirty="0"/>
              <a:t>,</a:t>
            </a:r>
          </a:p>
          <a:p>
            <a:pPr algn="ctr"/>
            <a:r>
              <a:rPr lang="de-DE" sz="1200" dirty="0"/>
              <a:t>Sabine </a:t>
            </a:r>
            <a:r>
              <a:rPr lang="de-DE" sz="1200" dirty="0" err="1"/>
              <a:t>Kuklinski</a:t>
            </a:r>
            <a:r>
              <a:rPr lang="de-DE" sz="1200" dirty="0"/>
              <a:t>, Sven Jacobsen am 03.05.2021</a:t>
            </a:r>
          </a:p>
        </p:txBody>
      </p:sp>
    </p:spTree>
    <p:extLst>
      <p:ext uri="{BB962C8B-B14F-4D97-AF65-F5344CB8AC3E}">
        <p14:creationId xmlns:p14="http://schemas.microsoft.com/office/powerpoint/2010/main" val="982932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282" y="160397"/>
            <a:ext cx="2586805" cy="2586805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91463"/>
              </p:ext>
            </p:extLst>
          </p:nvPr>
        </p:nvGraphicFramePr>
        <p:xfrm>
          <a:off x="1814285" y="2092608"/>
          <a:ext cx="5640252" cy="2072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87452">
                  <a:extLst>
                    <a:ext uri="{9D8B030D-6E8A-4147-A177-3AD203B41FA5}">
                      <a16:colId xmlns:a16="http://schemas.microsoft.com/office/drawing/2014/main" val="368524346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375921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€ 60.000,00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Großspender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5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€ 39.500,00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Dienstleister</a:t>
                      </a:r>
                      <a:r>
                        <a:rPr lang="de-DE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Halver</a:t>
                      </a:r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4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€ 30.500,00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Gemeindeglieder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36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€ 130.000,00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044878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117794" y="5995733"/>
            <a:ext cx="448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Fundraising-Konzept „Rumkugel“</a:t>
            </a:r>
          </a:p>
          <a:p>
            <a:pPr algn="ctr"/>
            <a:r>
              <a:rPr lang="de-DE" sz="1200" dirty="0"/>
              <a:t>von Birgit </a:t>
            </a:r>
            <a:r>
              <a:rPr lang="de-DE" sz="1200" dirty="0" err="1"/>
              <a:t>Hinzmann</a:t>
            </a:r>
            <a:r>
              <a:rPr lang="de-DE" sz="1200" dirty="0"/>
              <a:t>, Hannah </a:t>
            </a:r>
            <a:r>
              <a:rPr lang="de-DE" sz="1200" dirty="0" err="1"/>
              <a:t>Praetorius</a:t>
            </a:r>
            <a:r>
              <a:rPr lang="de-DE" sz="1200" dirty="0"/>
              <a:t>,</a:t>
            </a:r>
          </a:p>
          <a:p>
            <a:pPr algn="ctr"/>
            <a:r>
              <a:rPr lang="de-DE" sz="1200" dirty="0"/>
              <a:t>Sabine </a:t>
            </a:r>
            <a:r>
              <a:rPr lang="de-DE" sz="1200" dirty="0" err="1"/>
              <a:t>Kuklinski</a:t>
            </a:r>
            <a:r>
              <a:rPr lang="de-DE" sz="1200" dirty="0"/>
              <a:t>, Sven Jacobsen am 03.05.2021</a:t>
            </a:r>
          </a:p>
        </p:txBody>
      </p:sp>
    </p:spTree>
    <p:extLst>
      <p:ext uri="{BB962C8B-B14F-4D97-AF65-F5344CB8AC3E}">
        <p14:creationId xmlns:p14="http://schemas.microsoft.com/office/powerpoint/2010/main" val="1880551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282" y="160397"/>
            <a:ext cx="2586805" cy="258680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64" y="2392425"/>
            <a:ext cx="2822119" cy="266919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370" y="3124935"/>
            <a:ext cx="5486875" cy="272819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06" y="438556"/>
            <a:ext cx="2297083" cy="230864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117794" y="5995733"/>
            <a:ext cx="448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Fundraising-Konzept „Rumkugel“</a:t>
            </a:r>
          </a:p>
          <a:p>
            <a:pPr algn="ctr"/>
            <a:r>
              <a:rPr lang="de-DE" sz="1200" dirty="0"/>
              <a:t>von Birgit </a:t>
            </a:r>
            <a:r>
              <a:rPr lang="de-DE" sz="1200" dirty="0" err="1"/>
              <a:t>Hinzmann</a:t>
            </a:r>
            <a:r>
              <a:rPr lang="de-DE" sz="1200" dirty="0"/>
              <a:t>, Hannah </a:t>
            </a:r>
            <a:r>
              <a:rPr lang="de-DE" sz="1200" dirty="0" err="1"/>
              <a:t>Praetorius</a:t>
            </a:r>
            <a:r>
              <a:rPr lang="de-DE" sz="1200" dirty="0"/>
              <a:t>,</a:t>
            </a:r>
          </a:p>
          <a:p>
            <a:pPr algn="ctr"/>
            <a:r>
              <a:rPr lang="de-DE" sz="1200" dirty="0"/>
              <a:t>Sabine </a:t>
            </a:r>
            <a:r>
              <a:rPr lang="de-DE" sz="1200" dirty="0" err="1"/>
              <a:t>Kuklinski</a:t>
            </a:r>
            <a:r>
              <a:rPr lang="de-DE" sz="1200" dirty="0"/>
              <a:t>, Sven Jacobsen am 03.05.2021</a:t>
            </a:r>
          </a:p>
        </p:txBody>
      </p:sp>
    </p:spTree>
    <p:extLst>
      <p:ext uri="{BB962C8B-B14F-4D97-AF65-F5344CB8AC3E}">
        <p14:creationId xmlns:p14="http://schemas.microsoft.com/office/powerpoint/2010/main" val="1606828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A162-9B7C-45F8-85FD-3D56E56D447C}" type="slidenum">
              <a:rPr lang="de-DE" smtClean="0"/>
              <a:t>7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282" y="160397"/>
            <a:ext cx="2586805" cy="2586805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201784" y="1423763"/>
            <a:ext cx="6078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586445" y="3927567"/>
            <a:ext cx="5860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haben noch Fragen? Los geht´s!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117794" y="5995733"/>
            <a:ext cx="448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Fundraising-Konzept „Rumkugel“</a:t>
            </a:r>
          </a:p>
          <a:p>
            <a:pPr algn="ctr"/>
            <a:r>
              <a:rPr lang="de-DE" sz="1200" dirty="0"/>
              <a:t>von Birgit </a:t>
            </a:r>
            <a:r>
              <a:rPr lang="de-DE" sz="1200" dirty="0" err="1"/>
              <a:t>Hinzmann</a:t>
            </a:r>
            <a:r>
              <a:rPr lang="de-DE" sz="1200" dirty="0"/>
              <a:t>, Hannah </a:t>
            </a:r>
            <a:r>
              <a:rPr lang="de-DE" sz="1200" dirty="0" err="1"/>
              <a:t>Praetorius</a:t>
            </a:r>
            <a:r>
              <a:rPr lang="de-DE" sz="1200" dirty="0"/>
              <a:t>,</a:t>
            </a:r>
          </a:p>
          <a:p>
            <a:pPr algn="ctr"/>
            <a:r>
              <a:rPr lang="de-DE" sz="1200" dirty="0"/>
              <a:t>Sabine </a:t>
            </a:r>
            <a:r>
              <a:rPr lang="de-DE" sz="1200" dirty="0" err="1"/>
              <a:t>Kuklinski</a:t>
            </a:r>
            <a:r>
              <a:rPr lang="de-DE" sz="1200" dirty="0"/>
              <a:t>, Sven Jacobsen am 03.05.2021</a:t>
            </a:r>
          </a:p>
        </p:txBody>
      </p:sp>
    </p:spTree>
    <p:extLst>
      <p:ext uri="{BB962C8B-B14F-4D97-AF65-F5344CB8AC3E}">
        <p14:creationId xmlns:p14="http://schemas.microsoft.com/office/powerpoint/2010/main" val="3781577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Breitbild</PresentationFormat>
  <Paragraphs>48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JacobsenS</dc:creator>
  <cp:lastModifiedBy>Federmann, Hansjörg</cp:lastModifiedBy>
  <cp:revision>35</cp:revision>
  <cp:lastPrinted>2021-05-03T12:00:33Z</cp:lastPrinted>
  <dcterms:created xsi:type="dcterms:W3CDTF">2021-04-30T18:40:14Z</dcterms:created>
  <dcterms:modified xsi:type="dcterms:W3CDTF">2021-05-06T12:13:50Z</dcterms:modified>
</cp:coreProperties>
</file>