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7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7A375-3698-42C0-9F80-C15F14963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1FAA61-587B-4E70-90E6-0581B8580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1632F-618A-4E85-9C1C-2416ADE0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7ADBE-32D4-4554-B70A-F3921A7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B4C3-BFAC-44B6-B1BD-5C5AD855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F2E1-6603-4315-B055-121D97A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F96996-BC45-4793-B564-41A57D96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09BEE4-08D2-49E0-ADBE-641415EB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30A97-2840-4C77-8E03-F8606767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CD9081-C91B-49FE-A8F6-08355994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35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6C213A-8B61-48FB-83F7-F995CCDAD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227B2E-FABB-4978-AE35-99B4B62D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7A210-E0B5-4FF4-9448-209044B7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16F944-3388-4208-A3E9-23609633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005CE-2E24-4295-97A8-BF960080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3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79061-EF69-4B85-8CC0-8F94C799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FA9FA-8EC9-49CF-8593-9F19CD9A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3FB031-E6FE-419F-9894-94A14BD3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6BE636-5C76-4526-9D0F-22ADAE4A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FBA8E-0C91-4FB7-B936-9E4ACDCE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28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4DAB-C8E4-4301-94EE-8611AEE4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8F667-E181-4382-8B4E-D106D43DC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D5D38-FABE-4877-BAD6-2192FF9C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2B8EB-CE2A-41BB-8DC5-948E0BF0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581564-B62D-4B18-A7F5-CD2D458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4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26DB-29F2-4508-A286-2EB6A13A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01224-F472-482F-AD76-A562B03D9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6E85E7-341C-47F7-9DAA-1D5312590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22E87-91BE-4431-8E52-EC600880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B265A1-CD47-475C-A167-2D1F96A6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53A6E1-E1DC-4BE1-8B73-5006BF78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19C7B-B8A3-479F-AC7F-2FDA0E71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834029-75A0-4137-8B47-24A1B0ED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C05F67-0DA2-443E-9E75-576B398D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91E216-8D42-4B80-8BC4-F7D08BE1F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29C664-551F-47CC-AACD-61C76B841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B343F4-7225-44D3-AE34-780AB3A1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CD5399-8D3A-4374-A483-995C8672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554D92-6EE9-45F9-890D-7FC78F5B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6459B-1B92-4D10-B455-90EA177C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722D2-68B3-444F-B863-87204FA7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59D2A5-7C28-42CC-B6A0-1BF102C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93E042-44C5-44AA-A76D-28846AF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3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F5DA38-3901-4A38-8028-3482D7C0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326B57-450E-4282-BF6F-03AA87F7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88F361-9941-43E8-84BA-684EE583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95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1099F-4BEC-4303-AC7E-0283544C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8F6022-5235-4AC6-9F69-9BE50AD0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40BDD-548C-4C37-BF57-3C1570BCF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25949-43D8-4430-A5F6-F51C0BE1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FCD711-8CB0-4BF0-8B70-2319CF7D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92D6C1-DFE7-4D14-9B05-539806F3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79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F657-FEC4-4EA7-A0F2-71239919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C4780F-C4A9-4A78-B30B-30F353E0F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8F0FCB-C1EE-4F84-986E-4512D2994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617743-66E6-46AD-98BB-929FB6F9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35B74B-0B32-433E-8323-ED627DE7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844D6D-F6B7-49D9-A2DC-7962995D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982C1A-BDE7-47BC-A7A0-29475DC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40C1A7-EC0D-4F7F-BA4A-68A4F4B4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39821-2E6C-4968-B32D-C7C1F0F6B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0993-EE16-47CF-AE67-F83CDB3B6AC6}" type="datetimeFigureOut">
              <a:rPr lang="de-DE" smtClean="0"/>
              <a:t>02.05.2021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22BF22-68BA-496F-B6CC-DDD012066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20ABC-DF19-4F99-AB85-A52C1447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6EDD-9B43-4531-96A8-2BD368D2D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43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4647702C-0903-48DF-AF9A-B846F911CE1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0B04AF-6DC6-4C4C-A677-76049F81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5" y="2558728"/>
            <a:ext cx="7102868" cy="4100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89075B-0EDB-46C6-BFCE-725AF1CF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275" y="54846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1026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0" y="314307"/>
            <a:ext cx="2814637" cy="18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2628" y="1901259"/>
            <a:ext cx="1040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Fundraisingkonzept</a:t>
            </a:r>
            <a:r>
              <a:rPr lang="en-US" sz="2800" b="1" dirty="0"/>
              <a:t> </a:t>
            </a:r>
            <a:r>
              <a:rPr lang="en-US" sz="2800" b="1" dirty="0" err="1"/>
              <a:t>für</a:t>
            </a:r>
            <a:r>
              <a:rPr lang="en-US" sz="2800" b="1" dirty="0"/>
              <a:t> die </a:t>
            </a:r>
            <a:r>
              <a:rPr lang="en-US" sz="2800" b="1" dirty="0" err="1"/>
              <a:t>Evangelische</a:t>
            </a:r>
            <a:r>
              <a:rPr lang="en-US" sz="2800" b="1" dirty="0"/>
              <a:t> </a:t>
            </a:r>
            <a:r>
              <a:rPr lang="en-US" sz="2800" b="1" dirty="0" err="1"/>
              <a:t>Kirchengemeinde</a:t>
            </a:r>
            <a:r>
              <a:rPr lang="en-US" sz="2800" b="1" dirty="0"/>
              <a:t> </a:t>
            </a:r>
            <a:r>
              <a:rPr lang="en-US" sz="2800" b="1" dirty="0" err="1"/>
              <a:t>Halver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92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9C3843D-80DA-440F-8F5C-86E310974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73411"/>
              </p:ext>
            </p:extLst>
          </p:nvPr>
        </p:nvGraphicFramePr>
        <p:xfrm>
          <a:off x="1409700" y="2558954"/>
          <a:ext cx="9423580" cy="328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790">
                  <a:extLst>
                    <a:ext uri="{9D8B030D-6E8A-4147-A177-3AD203B41FA5}">
                      <a16:colId xmlns:a16="http://schemas.microsoft.com/office/drawing/2014/main" val="1566267364"/>
                    </a:ext>
                  </a:extLst>
                </a:gridCol>
                <a:gridCol w="4711790">
                  <a:extLst>
                    <a:ext uri="{9D8B030D-6E8A-4147-A177-3AD203B41FA5}">
                      <a16:colId xmlns:a16="http://schemas.microsoft.com/office/drawing/2014/main" val="3700568799"/>
                    </a:ext>
                  </a:extLst>
                </a:gridCol>
              </a:tblGrid>
              <a:tr h="991988">
                <a:tc>
                  <a:txBody>
                    <a:bodyPr/>
                    <a:lstStyle/>
                    <a:p>
                      <a:r>
                        <a:rPr lang="de-DE" sz="2800" dirty="0"/>
                        <a:t>Stärken: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Potentiale: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40827"/>
                  </a:ext>
                </a:extLst>
              </a:tr>
              <a:tr h="22974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Hohes Engagement der Gemeinde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Spendenpotential vorhanden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800" dirty="0" err="1">
                          <a:solidFill>
                            <a:schemeClr val="bg1"/>
                          </a:solidFill>
                        </a:rPr>
                        <a:t>Fundraisingteam</a:t>
                      </a: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 ist vorhanden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Visionsentwicklung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Verstärken der Vernetzung in die Stadt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800" dirty="0">
                          <a:solidFill>
                            <a:schemeClr val="bg1"/>
                          </a:solidFill>
                        </a:rPr>
                        <a:t>Gemeindewachstum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80454"/>
                  </a:ext>
                </a:extLst>
              </a:tr>
            </a:tbl>
          </a:graphicData>
        </a:graphic>
      </p:graphicFrame>
      <p:pic>
        <p:nvPicPr>
          <p:cNvPr id="3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180002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180002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8135216D-800F-4374-9B77-044DBAA562B2">
            <a:extLst>
              <a:ext uri="{FF2B5EF4-FFF2-40B4-BE49-F238E27FC236}">
                <a16:creationId xmlns:a16="http://schemas.microsoft.com/office/drawing/2014/main" id="{7CBD0004-F8BE-4BDB-87CE-14F968F9AB3C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96" y="0"/>
            <a:ext cx="7985677" cy="663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50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E0A9F146-FFEF-46EA-95D3-92A6F54BF16F}"/>
              </a:ext>
            </a:extLst>
          </p:cNvPr>
          <p:cNvSpPr/>
          <p:nvPr/>
        </p:nvSpPr>
        <p:spPr>
          <a:xfrm>
            <a:off x="4674078" y="2703033"/>
            <a:ext cx="2674189" cy="17080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Haus der offenen Tür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F230F8-7989-42D2-A7AF-961FEBEB178E}"/>
              </a:ext>
            </a:extLst>
          </p:cNvPr>
          <p:cNvSpPr/>
          <p:nvPr/>
        </p:nvSpPr>
        <p:spPr>
          <a:xfrm>
            <a:off x="6096000" y="711851"/>
            <a:ext cx="2674189" cy="1708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Feierlichkeiten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DC44727-1ABB-4313-AFA1-7F023C5CA065}"/>
              </a:ext>
            </a:extLst>
          </p:cNvPr>
          <p:cNvSpPr/>
          <p:nvPr/>
        </p:nvSpPr>
        <p:spPr>
          <a:xfrm>
            <a:off x="2603735" y="675015"/>
            <a:ext cx="2674189" cy="1708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Fortbildungen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B133FA-88A7-45AC-A82B-8002B2B09085}"/>
              </a:ext>
            </a:extLst>
          </p:cNvPr>
          <p:cNvSpPr/>
          <p:nvPr/>
        </p:nvSpPr>
        <p:spPr>
          <a:xfrm>
            <a:off x="6515820" y="4649097"/>
            <a:ext cx="3234906" cy="15642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Kulturveranstaltungen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D4ECB67-24B7-409D-B7AE-AC1C7743F7CC}"/>
              </a:ext>
            </a:extLst>
          </p:cNvPr>
          <p:cNvSpPr/>
          <p:nvPr/>
        </p:nvSpPr>
        <p:spPr>
          <a:xfrm>
            <a:off x="8600534" y="2407485"/>
            <a:ext cx="2674189" cy="1708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Gastfreundschaft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BB03EB2-D4E3-4DD2-B44C-70998DBF3BD1}"/>
              </a:ext>
            </a:extLst>
          </p:cNvPr>
          <p:cNvSpPr/>
          <p:nvPr/>
        </p:nvSpPr>
        <p:spPr>
          <a:xfrm>
            <a:off x="2603734" y="4497963"/>
            <a:ext cx="2674189" cy="1708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Vermietung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04015F-540F-4FC7-9C7B-6F45AC8A9F15}"/>
              </a:ext>
            </a:extLst>
          </p:cNvPr>
          <p:cNvSpPr/>
          <p:nvPr/>
        </p:nvSpPr>
        <p:spPr>
          <a:xfrm>
            <a:off x="753373" y="2573722"/>
            <a:ext cx="2674189" cy="1708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Tagespflege</a:t>
            </a:r>
          </a:p>
        </p:txBody>
      </p:sp>
      <p:pic>
        <p:nvPicPr>
          <p:cNvPr id="13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180002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8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765862E-404C-4D23-A9E2-B939E4AE8082}"/>
              </a:ext>
            </a:extLst>
          </p:cNvPr>
          <p:cNvGrpSpPr/>
          <p:nvPr/>
        </p:nvGrpSpPr>
        <p:grpSpPr>
          <a:xfrm>
            <a:off x="4099608" y="2475060"/>
            <a:ext cx="4205052" cy="3797551"/>
            <a:chOff x="4099608" y="2475060"/>
            <a:chExt cx="4205052" cy="3797551"/>
          </a:xfrm>
        </p:grpSpPr>
        <p:pic>
          <p:nvPicPr>
            <p:cNvPr id="1034" name="Picture 10" descr="Bildergebnis für Koordination">
              <a:extLst>
                <a:ext uri="{FF2B5EF4-FFF2-40B4-BE49-F238E27FC236}">
                  <a16:creationId xmlns:a16="http://schemas.microsoft.com/office/drawing/2014/main" id="{0F73DCFF-99C3-485F-84C2-C3F7B16803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94"/>
            <a:stretch/>
          </p:blipFill>
          <p:spPr bwMode="auto">
            <a:xfrm>
              <a:off x="4099608" y="2475060"/>
              <a:ext cx="4205052" cy="379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EF02A3D-B31D-4C7A-AE95-4EFB53BC2A7C}"/>
                </a:ext>
              </a:extLst>
            </p:cNvPr>
            <p:cNvSpPr/>
            <p:nvPr/>
          </p:nvSpPr>
          <p:spPr>
            <a:xfrm>
              <a:off x="4863025" y="3793752"/>
              <a:ext cx="2831415" cy="1007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Gemeindebüro: Koordination der Vermietung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54A21F-DD76-43EC-982E-053887DED8BC}"/>
              </a:ext>
            </a:extLst>
          </p:cNvPr>
          <p:cNvGrpSpPr/>
          <p:nvPr/>
        </p:nvGrpSpPr>
        <p:grpSpPr>
          <a:xfrm>
            <a:off x="917484" y="547022"/>
            <a:ext cx="3965502" cy="2723641"/>
            <a:chOff x="917484" y="547022"/>
            <a:chExt cx="3965502" cy="2723641"/>
          </a:xfrm>
        </p:grpSpPr>
        <p:pic>
          <p:nvPicPr>
            <p:cNvPr id="1026" name="Picture 2" descr="Bildergebnis für Vision">
              <a:extLst>
                <a:ext uri="{FF2B5EF4-FFF2-40B4-BE49-F238E27FC236}">
                  <a16:creationId xmlns:a16="http://schemas.microsoft.com/office/drawing/2014/main" id="{92F64622-E7E5-4B80-9A6F-4983CBE8F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84" y="547022"/>
              <a:ext cx="3494962" cy="2723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51DFFDA-028D-4CC1-A2F5-7149E3EA97AE}"/>
                </a:ext>
              </a:extLst>
            </p:cNvPr>
            <p:cNvSpPr/>
            <p:nvPr/>
          </p:nvSpPr>
          <p:spPr>
            <a:xfrm>
              <a:off x="2003739" y="2690698"/>
              <a:ext cx="2879247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Klausurtagung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027B3CA-31D4-4B3A-93B5-2DD6197E198B}"/>
              </a:ext>
            </a:extLst>
          </p:cNvPr>
          <p:cNvGrpSpPr/>
          <p:nvPr/>
        </p:nvGrpSpPr>
        <p:grpSpPr>
          <a:xfrm>
            <a:off x="6096000" y="547022"/>
            <a:ext cx="4628241" cy="3014525"/>
            <a:chOff x="5855020" y="281837"/>
            <a:chExt cx="4922408" cy="3333233"/>
          </a:xfrm>
        </p:grpSpPr>
        <p:pic>
          <p:nvPicPr>
            <p:cNvPr id="1028" name="Picture 4" descr="Bildergebnis für Versammlung Lustig">
              <a:extLst>
                <a:ext uri="{FF2B5EF4-FFF2-40B4-BE49-F238E27FC236}">
                  <a16:creationId xmlns:a16="http://schemas.microsoft.com/office/drawing/2014/main" id="{E35AC0B3-42FD-4AE1-84CA-189C0893E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11"/>
            <a:stretch/>
          </p:blipFill>
          <p:spPr bwMode="auto">
            <a:xfrm>
              <a:off x="5855020" y="551607"/>
              <a:ext cx="4922408" cy="306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D47D19-1183-4358-99B6-53D5ADAC4EBB}"/>
                </a:ext>
              </a:extLst>
            </p:cNvPr>
            <p:cNvSpPr txBox="1"/>
            <p:nvPr/>
          </p:nvSpPr>
          <p:spPr>
            <a:xfrm>
              <a:off x="6096000" y="281837"/>
              <a:ext cx="4472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Gemeindeversammlung</a:t>
              </a:r>
            </a:p>
          </p:txBody>
        </p:sp>
      </p:grpSp>
      <p:pic>
        <p:nvPicPr>
          <p:cNvPr id="15" name="Picture 2" descr="C:\Users\Gerhard\Desktop\Agentur 3 Gummibären2.jpg">
            <a:extLst>
              <a:ext uri="{FF2B5EF4-FFF2-40B4-BE49-F238E27FC236}">
                <a16:creationId xmlns:a16="http://schemas.microsoft.com/office/drawing/2014/main" id="{5A9A91B9-2CF8-4AA3-9275-8419DC15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180002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31C8BA1-1806-4123-A8FE-B43A554ACBED}"/>
              </a:ext>
            </a:extLst>
          </p:cNvPr>
          <p:cNvGrpSpPr/>
          <p:nvPr/>
        </p:nvGrpSpPr>
        <p:grpSpPr>
          <a:xfrm>
            <a:off x="7746692" y="3709187"/>
            <a:ext cx="4205052" cy="3007820"/>
            <a:chOff x="7746692" y="3709187"/>
            <a:chExt cx="4205052" cy="3007820"/>
          </a:xfrm>
        </p:grpSpPr>
        <p:pic>
          <p:nvPicPr>
            <p:cNvPr id="1032" name="Picture 8" descr="Bildergebnis für Legohaus">
              <a:extLst>
                <a:ext uri="{FF2B5EF4-FFF2-40B4-BE49-F238E27FC236}">
                  <a16:creationId xmlns:a16="http://schemas.microsoft.com/office/drawing/2014/main" id="{D6FEE8A6-690C-47CE-852D-9E91A969E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692" y="3839025"/>
              <a:ext cx="4205052" cy="287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49B975-1813-40DF-9E45-4A9F0BF8CE7F}"/>
                </a:ext>
              </a:extLst>
            </p:cNvPr>
            <p:cNvSpPr txBox="1"/>
            <p:nvPr/>
          </p:nvSpPr>
          <p:spPr>
            <a:xfrm rot="20696770">
              <a:off x="8443541" y="3709187"/>
              <a:ext cx="2888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Projektvisualisierung &amp; Spendenbarometer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1C4BAF5-F23E-497C-8537-AF95895DD777}"/>
              </a:ext>
            </a:extLst>
          </p:cNvPr>
          <p:cNvGrpSpPr/>
          <p:nvPr/>
        </p:nvGrpSpPr>
        <p:grpSpPr>
          <a:xfrm>
            <a:off x="703521" y="3839025"/>
            <a:ext cx="3500590" cy="2545884"/>
            <a:chOff x="703521" y="3839025"/>
            <a:chExt cx="3500590" cy="2545884"/>
          </a:xfrm>
        </p:grpSpPr>
        <p:pic>
          <p:nvPicPr>
            <p:cNvPr id="1030" name="Picture 6" descr="Bildergebnis für werbung">
              <a:extLst>
                <a:ext uri="{FF2B5EF4-FFF2-40B4-BE49-F238E27FC236}">
                  <a16:creationId xmlns:a16="http://schemas.microsoft.com/office/drawing/2014/main" id="{71131E24-6005-45EF-BCFE-19246B026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21" y="3839025"/>
              <a:ext cx="3500590" cy="254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889C58E-2F5F-4D13-BE7A-FA86898F5B08}"/>
                </a:ext>
              </a:extLst>
            </p:cNvPr>
            <p:cNvSpPr txBox="1"/>
            <p:nvPr/>
          </p:nvSpPr>
          <p:spPr>
            <a:xfrm>
              <a:off x="1680027" y="5164804"/>
              <a:ext cx="1489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in Gruppen</a:t>
              </a:r>
            </a:p>
            <a:p>
              <a:pPr algn="ctr"/>
              <a:r>
                <a:rPr lang="de-DE" dirty="0"/>
                <a:t>&amp; Kreisen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2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00DA3-3C24-4709-AF86-9A05B9CE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972"/>
            <a:ext cx="10515600" cy="5092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/>
              <a:t>Aufgaben der Fundraising-Gruppe</a:t>
            </a:r>
          </a:p>
          <a:p>
            <a:pPr marL="0" indent="0">
              <a:buNone/>
            </a:pPr>
            <a:r>
              <a:rPr lang="de-DE" sz="2000" dirty="0"/>
              <a:t>Erstellung und Versendung der Spendenbriefe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C:\Users\Gerhard\Desktop\br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70" y="1706707"/>
            <a:ext cx="3217712" cy="13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339845" y="2909162"/>
            <a:ext cx="285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Onlinespendenbutton</a:t>
            </a:r>
            <a:endParaRPr lang="en-US" sz="2000" dirty="0"/>
          </a:p>
        </p:txBody>
      </p:sp>
      <p:pic>
        <p:nvPicPr>
          <p:cNvPr id="2051" name="Picture 3" descr="C:\Users\Gerhard\Desktop\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3" y="3300672"/>
            <a:ext cx="2525857" cy="7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289509" y="1361063"/>
            <a:ext cx="506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Begleitung der Maßnahmen im Gemeindebrief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34161" y="4368418"/>
            <a:ext cx="580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dirty="0"/>
              <a:t>Anfrage und Koordination von Eigenleistungen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356964" y="4245674"/>
            <a:ext cx="730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Förderanträge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2" name="Picture 4" descr="C:\Users\Gerhard\Desktop\KFW_Förderbutton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11" y="4599617"/>
            <a:ext cx="2431354" cy="21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erhard\Desktop\Gemeindebrief 3 Deckbla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42" y="1756873"/>
            <a:ext cx="1627151" cy="2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02" y="4731904"/>
            <a:ext cx="2122045" cy="212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71" y="141845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leader">
            <a:extLst>
              <a:ext uri="{FF2B5EF4-FFF2-40B4-BE49-F238E27FC236}">
                <a16:creationId xmlns:a16="http://schemas.microsoft.com/office/drawing/2014/main" id="{0B259F14-07C1-44AA-8EFB-FC791DB6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7" y="52230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FA67018-034D-40D2-BB0F-80E1254FC28D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572555" y="781689"/>
            <a:ext cx="523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dirty="0"/>
              <a:t>Aufgaben der Gruppen und Kreise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22763" y="2178627"/>
            <a:ext cx="21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440871" y="1616683"/>
            <a:ext cx="27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Nicol-Ei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98272" y="3020290"/>
            <a:ext cx="21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31327" y="2347904"/>
            <a:ext cx="27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Baggersammlung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14053" y="4063497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Treppenlauf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77643" y="1435738"/>
            <a:ext cx="27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Schubkarrensammlung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779324" y="3897243"/>
            <a:ext cx="3671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 </a:t>
            </a:r>
            <a:r>
              <a:rPr lang="de-DE" sz="2000" dirty="0" err="1"/>
              <a:t>Rent</a:t>
            </a:r>
            <a:r>
              <a:rPr lang="de-DE" sz="2000" dirty="0"/>
              <a:t>-a-</a:t>
            </a:r>
            <a:r>
              <a:rPr lang="de-DE" sz="2000" dirty="0" err="1"/>
              <a:t>Choir</a:t>
            </a:r>
            <a:r>
              <a:rPr lang="de-DE" sz="2000" dirty="0"/>
              <a:t> / </a:t>
            </a:r>
            <a:r>
              <a:rPr lang="de-DE" sz="2000" dirty="0" err="1"/>
              <a:t>Rent</a:t>
            </a:r>
            <a:r>
              <a:rPr lang="de-DE" sz="2000" dirty="0"/>
              <a:t>-an-Orchestra</a:t>
            </a:r>
          </a:p>
        </p:txBody>
      </p:sp>
      <p:pic>
        <p:nvPicPr>
          <p:cNvPr id="3074" name="Picture 2" descr="C:\Users\Gerhard\Desktop\euroholz-bag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21" y="2780000"/>
            <a:ext cx="3183083" cy="23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rhard\Desktop\1512325_haemmerlin-schubkarre-clipso-excellium-100l-verzinkt-mg-gf-x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9" y="1816737"/>
            <a:ext cx="3572742" cy="1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rhard\Desktop\Ostereier-Ideen-zum-Selbermachen_reference_4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6792"/>
            <a:ext cx="2437126" cy="18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erhard\Desktop\60221784-seitenansicht-des-jungen-bärtigen-mann-heftig-auf-die-grauen-treppen-laufen-isoliert-über-weißem-hintergr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4" y="4579884"/>
            <a:ext cx="3196933" cy="21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erhard\Desktop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27" y="4386724"/>
            <a:ext cx="4118449" cy="23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180002"/>
            <a:ext cx="2033587" cy="13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075B-0EDB-46C6-BFCE-725AF1CF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275" y="54846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1026" name="Picture 2" descr="C:\Users\Gerhard\Desktop\Agentur 3 Gummibär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0" y="1134862"/>
            <a:ext cx="2814637" cy="18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2628" y="3246679"/>
            <a:ext cx="10406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Vielen</a:t>
            </a:r>
            <a:r>
              <a:rPr lang="en-US" sz="4400" b="1" dirty="0"/>
              <a:t> Dank </a:t>
            </a:r>
            <a:r>
              <a:rPr lang="en-US" sz="4400" b="1" dirty="0" err="1"/>
              <a:t>für</a:t>
            </a:r>
            <a:r>
              <a:rPr lang="en-US" sz="4400" b="1" dirty="0"/>
              <a:t> </a:t>
            </a:r>
            <a:r>
              <a:rPr lang="en-US" sz="4400" b="1" dirty="0" err="1"/>
              <a:t>Ihre</a:t>
            </a:r>
            <a:r>
              <a:rPr lang="en-US" sz="4400" b="1" dirty="0"/>
              <a:t> </a:t>
            </a:r>
            <a:r>
              <a:rPr lang="en-US" sz="4400" b="1" dirty="0" err="1"/>
              <a:t>Aufmerksamkeit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753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Breitbild</PresentationFormat>
  <Paragraphs>49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Agentur Gummibär</dc:title>
  <dc:creator>Johannes Finkbeiner</dc:creator>
  <cp:lastModifiedBy>Johannes Finkbeiner</cp:lastModifiedBy>
  <cp:revision>64</cp:revision>
  <dcterms:created xsi:type="dcterms:W3CDTF">2021-04-29T16:49:26Z</dcterms:created>
  <dcterms:modified xsi:type="dcterms:W3CDTF">2021-05-02T16:29:13Z</dcterms:modified>
</cp:coreProperties>
</file>